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52" r:id="rId1"/>
  </p:sldMasterIdLst>
  <p:notesMasterIdLst>
    <p:notesMasterId r:id="rId4"/>
  </p:notesMasterIdLst>
  <p:sldIdLst>
    <p:sldId id="474" r:id="rId2"/>
    <p:sldId id="475" r:id="rId3"/>
  </p:sldIdLst>
  <p:sldSz cx="7559675" cy="10691813"/>
  <p:notesSz cx="6846888" cy="9980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E73A23-F101-DB45-2773-31B60D8506E1}" name="勝彦 吉田" initials="勝彦" userId="094af7c68051018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紀子 川島" initials="紀子" lastIdx="1" clrIdx="0">
    <p:extLst>
      <p:ext uri="{19B8F6BF-5375-455C-9EA6-DF929625EA0E}">
        <p15:presenceInfo xmlns:p15="http://schemas.microsoft.com/office/powerpoint/2012/main" userId="4e786b6dfe725120" providerId="Windows Live"/>
      </p:ext>
    </p:extLst>
  </p:cmAuthor>
  <p:cmAuthor id="2" name="勝彦 吉田" initials="勝彦" lastIdx="46" clrIdx="1">
    <p:extLst>
      <p:ext uri="{19B8F6BF-5375-455C-9EA6-DF929625EA0E}">
        <p15:presenceInfo xmlns:p15="http://schemas.microsoft.com/office/powerpoint/2012/main" userId="094af7c680510186" providerId="Windows Live"/>
      </p:ext>
    </p:extLst>
  </p:cmAuthor>
  <p:cmAuthor id="3" name="都築 功" initials="都築" lastIdx="3" clrIdx="2">
    <p:extLst>
      <p:ext uri="{19B8F6BF-5375-455C-9EA6-DF929625EA0E}">
        <p15:presenceInfo xmlns:p15="http://schemas.microsoft.com/office/powerpoint/2012/main" userId="a5d1ebf0569c8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70AD47"/>
    <a:srgbClr val="F2BAA9"/>
    <a:srgbClr val="F9DCD2"/>
    <a:srgbClr val="CCFFFF"/>
    <a:srgbClr val="595959"/>
    <a:srgbClr val="CCFFCC"/>
    <a:srgbClr val="404040"/>
    <a:srgbClr val="FFFFFF"/>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p:cViewPr>
        <p:scale>
          <a:sx n="50" d="100"/>
          <a:sy n="50" d="100"/>
        </p:scale>
        <p:origin x="360" y="810"/>
      </p:cViewPr>
      <p:guideLst>
        <p:guide orient="horz" pos="3367"/>
        <p:guide pos="2381"/>
      </p:guideLst>
    </p:cSldViewPr>
  </p:slideViewPr>
  <p:notesTextViewPr>
    <p:cViewPr>
      <p:scale>
        <a:sx n="1" d="1"/>
        <a:sy n="1" d="1"/>
      </p:scale>
      <p:origin x="0" y="0"/>
    </p:cViewPr>
  </p:notesTextViewPr>
  <p:sorterViewPr>
    <p:cViewPr>
      <p:scale>
        <a:sx n="150" d="100"/>
        <a:sy n="150"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294" Type="http://schemas.microsoft.com/office/2018/10/relationships/authors" Target="authors.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6830" cy="500356"/>
          </a:xfrm>
          <a:prstGeom prst="rect">
            <a:avLst/>
          </a:prstGeom>
        </p:spPr>
        <p:txBody>
          <a:bodyPr vert="horz" lIns="89457" tIns="44728" rIns="89457" bIns="447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78513" y="0"/>
            <a:ext cx="2966830" cy="500356"/>
          </a:xfrm>
          <a:prstGeom prst="rect">
            <a:avLst/>
          </a:prstGeom>
        </p:spPr>
        <p:txBody>
          <a:bodyPr vert="horz" lIns="89457" tIns="44728" rIns="89457" bIns="44728" rtlCol="0"/>
          <a:lstStyle>
            <a:lvl1pPr algn="r">
              <a:defRPr sz="1200"/>
            </a:lvl1pPr>
          </a:lstStyle>
          <a:p>
            <a:fld id="{EE9F0FC2-FBB4-E84D-809D-06A91FEC4FB0}" type="datetimeFigureOut">
              <a:rPr kumimoji="1" lang="ja-JP" altLang="en-US" smtClean="0"/>
              <a:t>2023/7/5</a:t>
            </a:fld>
            <a:endParaRPr kumimoji="1" lang="ja-JP" altLang="en-US"/>
          </a:p>
        </p:txBody>
      </p:sp>
      <p:sp>
        <p:nvSpPr>
          <p:cNvPr id="4" name="スライド イメージ プレースホルダー 3"/>
          <p:cNvSpPr>
            <a:spLocks noGrp="1" noRot="1" noChangeAspect="1"/>
          </p:cNvSpPr>
          <p:nvPr>
            <p:ph type="sldImg" idx="2"/>
          </p:nvPr>
        </p:nvSpPr>
        <p:spPr>
          <a:xfrm>
            <a:off x="2233613" y="1247775"/>
            <a:ext cx="2379662" cy="3368675"/>
          </a:xfrm>
          <a:prstGeom prst="rect">
            <a:avLst/>
          </a:prstGeom>
          <a:noFill/>
          <a:ln w="12700">
            <a:solidFill>
              <a:prstClr val="black"/>
            </a:solidFill>
          </a:ln>
        </p:spPr>
        <p:txBody>
          <a:bodyPr vert="horz" lIns="89457" tIns="44728" rIns="89457" bIns="44728" rtlCol="0" anchor="ctr"/>
          <a:lstStyle/>
          <a:p>
            <a:endParaRPr lang="ja-JP" altLang="en-US"/>
          </a:p>
        </p:txBody>
      </p:sp>
      <p:sp>
        <p:nvSpPr>
          <p:cNvPr id="5" name="ノート プレースホルダー 4"/>
          <p:cNvSpPr>
            <a:spLocks noGrp="1"/>
          </p:cNvSpPr>
          <p:nvPr>
            <p:ph type="body" sz="quarter" idx="3"/>
          </p:nvPr>
        </p:nvSpPr>
        <p:spPr>
          <a:xfrm>
            <a:off x="684535" y="4802479"/>
            <a:ext cx="5477819" cy="3931143"/>
          </a:xfrm>
          <a:prstGeom prst="rect">
            <a:avLst/>
          </a:prstGeom>
        </p:spPr>
        <p:txBody>
          <a:bodyPr vert="horz" lIns="89457" tIns="44728" rIns="89457" bIns="447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80257"/>
            <a:ext cx="2966830" cy="500356"/>
          </a:xfrm>
          <a:prstGeom prst="rect">
            <a:avLst/>
          </a:prstGeom>
        </p:spPr>
        <p:txBody>
          <a:bodyPr vert="horz" lIns="89457" tIns="44728" rIns="89457" bIns="447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78513" y="9480257"/>
            <a:ext cx="2966830" cy="500356"/>
          </a:xfrm>
          <a:prstGeom prst="rect">
            <a:avLst/>
          </a:prstGeom>
        </p:spPr>
        <p:txBody>
          <a:bodyPr vert="horz" lIns="89457" tIns="44728" rIns="89457" bIns="44728" rtlCol="0" anchor="b"/>
          <a:lstStyle>
            <a:lvl1pPr algn="r">
              <a:defRPr sz="1200"/>
            </a:lvl1pPr>
          </a:lstStyle>
          <a:p>
            <a:fld id="{7F94118E-20CF-E643-8C02-2371C6B5914A}" type="slidenum">
              <a:rPr kumimoji="1" lang="ja-JP" altLang="en-US" smtClean="0"/>
              <a:t>‹#›</a:t>
            </a:fld>
            <a:endParaRPr kumimoji="1" lang="ja-JP" altLang="en-US"/>
          </a:p>
        </p:txBody>
      </p:sp>
    </p:spTree>
    <p:extLst>
      <p:ext uri="{BB962C8B-B14F-4D97-AF65-F5344CB8AC3E}">
        <p14:creationId xmlns:p14="http://schemas.microsoft.com/office/powerpoint/2010/main" val="680784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02546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39879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10607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20025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9593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23933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56584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5563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19375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97775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6174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solidFill>
                <a:srgbClr val="000000">
                  <a:tint val="75000"/>
                </a:srgbClr>
              </a:solidFill>
            </a:endParaRP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28300022"/>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9802" y="3545886"/>
            <a:ext cx="1088351" cy="1620017"/>
          </a:xfrm>
          <a:prstGeom prst="rect">
            <a:avLst/>
          </a:prstGeom>
        </p:spPr>
      </p:pic>
      <p:sp>
        <p:nvSpPr>
          <p:cNvPr id="80" name="正方形/長方形 79">
            <a:extLst>
              <a:ext uri="{FF2B5EF4-FFF2-40B4-BE49-F238E27FC236}">
                <a16:creationId xmlns:a16="http://schemas.microsoft.com/office/drawing/2014/main" xmlns="" id="{AC59B318-75C7-4069-8AE9-3F2363518A15}"/>
              </a:ext>
            </a:extLst>
          </p:cNvPr>
          <p:cNvSpPr/>
          <p:nvPr/>
        </p:nvSpPr>
        <p:spPr>
          <a:xfrm>
            <a:off x="539801" y="485852"/>
            <a:ext cx="6480072" cy="1168664"/>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xmlns="" id="{9CAC5BE9-ED3B-482A-8F2B-8A092DFBAECD}"/>
              </a:ext>
            </a:extLst>
          </p:cNvPr>
          <p:cNvSpPr/>
          <p:nvPr/>
        </p:nvSpPr>
        <p:spPr>
          <a:xfrm>
            <a:off x="1619809" y="1925913"/>
            <a:ext cx="5400063" cy="405000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5" name="楕円 4">
            <a:extLst>
              <a:ext uri="{FF2B5EF4-FFF2-40B4-BE49-F238E27FC236}">
                <a16:creationId xmlns:a16="http://schemas.microsoft.com/office/drawing/2014/main" xmlns="" id="{ADFAF792-33C4-4E60-8146-D6BFCEA8F8FA}"/>
              </a:ext>
            </a:extLst>
          </p:cNvPr>
          <p:cNvSpPr/>
          <p:nvPr/>
        </p:nvSpPr>
        <p:spPr>
          <a:xfrm>
            <a:off x="719808" y="575846"/>
            <a:ext cx="360000" cy="360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prstClr val="white"/>
                </a:solidFill>
                <a:latin typeface="Meiryo UI" panose="020B0604030504040204" pitchFamily="50" charset="-128"/>
                <a:ea typeface="Meiryo UI" panose="020B0604030504040204" pitchFamily="50" charset="-128"/>
              </a:rPr>
              <a:t>テ</a:t>
            </a:r>
          </a:p>
        </p:txBody>
      </p:sp>
      <p:sp>
        <p:nvSpPr>
          <p:cNvPr id="121" name="楕円 120">
            <a:extLst>
              <a:ext uri="{FF2B5EF4-FFF2-40B4-BE49-F238E27FC236}">
                <a16:creationId xmlns:a16="http://schemas.microsoft.com/office/drawing/2014/main" xmlns="" id="{10A0AE5A-81C7-49E3-8DE5-7FDE25128C73}"/>
              </a:ext>
            </a:extLst>
          </p:cNvPr>
          <p:cNvSpPr/>
          <p:nvPr/>
        </p:nvSpPr>
        <p:spPr>
          <a:xfrm>
            <a:off x="1169813" y="575852"/>
            <a:ext cx="360000" cy="360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prstClr val="white"/>
                </a:solidFill>
                <a:latin typeface="Meiryo UI" panose="020B0604030504040204" pitchFamily="50" charset="-128"/>
                <a:ea typeface="Meiryo UI" panose="020B0604030504040204" pitchFamily="50" charset="-128"/>
              </a:rPr>
              <a:t>ー</a:t>
            </a:r>
          </a:p>
        </p:txBody>
      </p:sp>
      <p:sp>
        <p:nvSpPr>
          <p:cNvPr id="122" name="楕円 121">
            <a:extLst>
              <a:ext uri="{FF2B5EF4-FFF2-40B4-BE49-F238E27FC236}">
                <a16:creationId xmlns:a16="http://schemas.microsoft.com/office/drawing/2014/main" xmlns="" id="{F854E6AC-B2BE-45D1-8F5D-9931989B9381}"/>
              </a:ext>
            </a:extLst>
          </p:cNvPr>
          <p:cNvSpPr/>
          <p:nvPr/>
        </p:nvSpPr>
        <p:spPr>
          <a:xfrm>
            <a:off x="1619817" y="575846"/>
            <a:ext cx="360000" cy="360000"/>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prstClr val="white"/>
                </a:solidFill>
                <a:latin typeface="Meiryo UI" panose="020B0604030504040204" pitchFamily="50" charset="-128"/>
                <a:ea typeface="Meiryo UI" panose="020B0604030504040204" pitchFamily="50" charset="-128"/>
              </a:rPr>
              <a:t>マ</a:t>
            </a:r>
          </a:p>
        </p:txBody>
      </p:sp>
      <p:sp>
        <p:nvSpPr>
          <p:cNvPr id="130" name="四角形: 角を丸くする 129">
            <a:extLst>
              <a:ext uri="{FF2B5EF4-FFF2-40B4-BE49-F238E27FC236}">
                <a16:creationId xmlns:a16="http://schemas.microsoft.com/office/drawing/2014/main" xmlns="" id="{23C55804-392C-428E-91EE-9CB2FB61FE75}"/>
              </a:ext>
            </a:extLst>
          </p:cNvPr>
          <p:cNvSpPr/>
          <p:nvPr/>
        </p:nvSpPr>
        <p:spPr>
          <a:xfrm>
            <a:off x="1709822" y="2015918"/>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42" name="四角形: 角を丸くする 141">
            <a:extLst>
              <a:ext uri="{FF2B5EF4-FFF2-40B4-BE49-F238E27FC236}">
                <a16:creationId xmlns:a16="http://schemas.microsoft.com/office/drawing/2014/main" xmlns="" id="{DE44083C-6584-45DE-AD72-78D252A38A81}"/>
              </a:ext>
            </a:extLst>
          </p:cNvPr>
          <p:cNvSpPr/>
          <p:nvPr/>
        </p:nvSpPr>
        <p:spPr>
          <a:xfrm>
            <a:off x="2879827" y="2015774"/>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56" name="四角形: 角を丸くする 155">
            <a:extLst>
              <a:ext uri="{FF2B5EF4-FFF2-40B4-BE49-F238E27FC236}">
                <a16:creationId xmlns:a16="http://schemas.microsoft.com/office/drawing/2014/main" xmlns="" id="{3A1846C5-9211-47E4-8ECE-0C59084C711F}"/>
              </a:ext>
            </a:extLst>
          </p:cNvPr>
          <p:cNvSpPr/>
          <p:nvPr/>
        </p:nvSpPr>
        <p:spPr>
          <a:xfrm>
            <a:off x="3239831" y="2015914"/>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57" name="四角形: 角を丸くする 156">
            <a:extLst>
              <a:ext uri="{FF2B5EF4-FFF2-40B4-BE49-F238E27FC236}">
                <a16:creationId xmlns:a16="http://schemas.microsoft.com/office/drawing/2014/main" xmlns="" id="{43F2B22D-DDD5-4C21-8FC2-1A7E7B731795}"/>
              </a:ext>
            </a:extLst>
          </p:cNvPr>
          <p:cNvSpPr/>
          <p:nvPr/>
        </p:nvSpPr>
        <p:spPr>
          <a:xfrm>
            <a:off x="3689844" y="2015914"/>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95" name="フリーフォーム: 図形 94">
            <a:extLst>
              <a:ext uri="{FF2B5EF4-FFF2-40B4-BE49-F238E27FC236}">
                <a16:creationId xmlns:a16="http://schemas.microsoft.com/office/drawing/2014/main" xmlns="" id="{40B7EBC7-B3E6-41C1-98B1-D5D87267C2B9}"/>
              </a:ext>
            </a:extLst>
          </p:cNvPr>
          <p:cNvSpPr/>
          <p:nvPr/>
        </p:nvSpPr>
        <p:spPr>
          <a:xfrm>
            <a:off x="1647464" y="3005714"/>
            <a:ext cx="5220057" cy="2880073"/>
          </a:xfrm>
          <a:custGeom>
            <a:avLst/>
            <a:gdLst>
              <a:gd name="connsiteX0" fmla="*/ 180000 w 5220057"/>
              <a:gd name="connsiteY0" fmla="*/ 0 h 2790027"/>
              <a:gd name="connsiteX1" fmla="*/ 5040057 w 5220057"/>
              <a:gd name="connsiteY1" fmla="*/ 0 h 2790027"/>
              <a:gd name="connsiteX2" fmla="*/ 5220057 w 5220057"/>
              <a:gd name="connsiteY2" fmla="*/ 180000 h 2790027"/>
              <a:gd name="connsiteX3" fmla="*/ 5220000 w 5220057"/>
              <a:gd name="connsiteY3" fmla="*/ 180283 h 2790027"/>
              <a:gd name="connsiteX4" fmla="*/ 5220000 w 5220057"/>
              <a:gd name="connsiteY4" fmla="*/ 2610006 h 2790027"/>
              <a:gd name="connsiteX5" fmla="*/ 5219997 w 5220057"/>
              <a:gd name="connsiteY5" fmla="*/ 2610006 h 2790027"/>
              <a:gd name="connsiteX6" fmla="*/ 5220001 w 5220057"/>
              <a:gd name="connsiteY6" fmla="*/ 2610027 h 2790027"/>
              <a:gd name="connsiteX7" fmla="*/ 5040001 w 5220057"/>
              <a:gd name="connsiteY7" fmla="*/ 2790027 h 2790027"/>
              <a:gd name="connsiteX8" fmla="*/ 180001 w 5220057"/>
              <a:gd name="connsiteY8" fmla="*/ 2790027 h 2790027"/>
              <a:gd name="connsiteX9" fmla="*/ 1 w 5220057"/>
              <a:gd name="connsiteY9" fmla="*/ 2610027 h 2790027"/>
              <a:gd name="connsiteX10" fmla="*/ 5 w 5220057"/>
              <a:gd name="connsiteY10" fmla="*/ 2610006 h 2790027"/>
              <a:gd name="connsiteX11" fmla="*/ 0 w 5220057"/>
              <a:gd name="connsiteY11" fmla="*/ 2610006 h 2790027"/>
              <a:gd name="connsiteX12" fmla="*/ 0 w 5220057"/>
              <a:gd name="connsiteY12" fmla="*/ 180006 h 2790027"/>
              <a:gd name="connsiteX13" fmla="*/ 1 w 5220057"/>
              <a:gd name="connsiteY13" fmla="*/ 180006 h 2790027"/>
              <a:gd name="connsiteX14" fmla="*/ 0 w 5220057"/>
              <a:gd name="connsiteY14" fmla="*/ 180000 h 2790027"/>
              <a:gd name="connsiteX15" fmla="*/ 180000 w 5220057"/>
              <a:gd name="connsiteY15" fmla="*/ 0 h 27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57" h="2790027">
                <a:moveTo>
                  <a:pt x="180000" y="0"/>
                </a:moveTo>
                <a:lnTo>
                  <a:pt x="5040057" y="0"/>
                </a:lnTo>
                <a:cubicBezTo>
                  <a:pt x="5139468" y="0"/>
                  <a:pt x="5220057" y="80589"/>
                  <a:pt x="5220057" y="180000"/>
                </a:cubicBezTo>
                <a:lnTo>
                  <a:pt x="5220000" y="180283"/>
                </a:lnTo>
                <a:lnTo>
                  <a:pt x="5220000" y="2610006"/>
                </a:lnTo>
                <a:lnTo>
                  <a:pt x="5219997" y="2610006"/>
                </a:lnTo>
                <a:lnTo>
                  <a:pt x="5220001" y="2610027"/>
                </a:lnTo>
                <a:cubicBezTo>
                  <a:pt x="5220001" y="2709438"/>
                  <a:pt x="5139412" y="2790027"/>
                  <a:pt x="5040001" y="2790027"/>
                </a:cubicBezTo>
                <a:lnTo>
                  <a:pt x="180001" y="2790027"/>
                </a:lnTo>
                <a:cubicBezTo>
                  <a:pt x="80590" y="2790027"/>
                  <a:pt x="1" y="2709438"/>
                  <a:pt x="1" y="2610027"/>
                </a:cubicBezTo>
                <a:lnTo>
                  <a:pt x="5" y="2610006"/>
                </a:lnTo>
                <a:lnTo>
                  <a:pt x="0" y="2610006"/>
                </a:lnTo>
                <a:lnTo>
                  <a:pt x="0" y="180006"/>
                </a:lnTo>
                <a:lnTo>
                  <a:pt x="1" y="180006"/>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92" name="フリーフォーム: 図形 91">
            <a:extLst>
              <a:ext uri="{FF2B5EF4-FFF2-40B4-BE49-F238E27FC236}">
                <a16:creationId xmlns:a16="http://schemas.microsoft.com/office/drawing/2014/main" xmlns="" id="{036DCD3E-98E5-4C57-9F81-9D94FC813B5C}"/>
              </a:ext>
            </a:extLst>
          </p:cNvPr>
          <p:cNvSpPr/>
          <p:nvPr/>
        </p:nvSpPr>
        <p:spPr>
          <a:xfrm>
            <a:off x="2339821" y="2465925"/>
            <a:ext cx="4590050" cy="449954"/>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70" name="フリーフォーム: 図形 69">
            <a:extLst>
              <a:ext uri="{FF2B5EF4-FFF2-40B4-BE49-F238E27FC236}">
                <a16:creationId xmlns:a16="http://schemas.microsoft.com/office/drawing/2014/main" xmlns="" id="{FD272AE6-B5CF-4616-96C8-F8BCF1CADB40}"/>
              </a:ext>
            </a:extLst>
          </p:cNvPr>
          <p:cNvSpPr/>
          <p:nvPr/>
        </p:nvSpPr>
        <p:spPr>
          <a:xfrm>
            <a:off x="629801" y="1025862"/>
            <a:ext cx="6300210" cy="540002"/>
          </a:xfrm>
          <a:custGeom>
            <a:avLst/>
            <a:gdLst>
              <a:gd name="connsiteX0" fmla="*/ 180000 w 6300210"/>
              <a:gd name="connsiteY0" fmla="*/ 0 h 540002"/>
              <a:gd name="connsiteX1" fmla="*/ 6120210 w 6300210"/>
              <a:gd name="connsiteY1" fmla="*/ 0 h 540002"/>
              <a:gd name="connsiteX2" fmla="*/ 6300210 w 6300210"/>
              <a:gd name="connsiteY2" fmla="*/ 180000 h 540002"/>
              <a:gd name="connsiteX3" fmla="*/ 6300071 w 6300210"/>
              <a:gd name="connsiteY3" fmla="*/ 180689 h 540002"/>
              <a:gd name="connsiteX4" fmla="*/ 6300071 w 6300210"/>
              <a:gd name="connsiteY4" fmla="*/ 359660 h 540002"/>
              <a:gd name="connsiteX5" fmla="*/ 6300140 w 6300210"/>
              <a:gd name="connsiteY5" fmla="*/ 360002 h 540002"/>
              <a:gd name="connsiteX6" fmla="*/ 6120140 w 6300210"/>
              <a:gd name="connsiteY6" fmla="*/ 540002 h 540002"/>
              <a:gd name="connsiteX7" fmla="*/ 180000 w 6300210"/>
              <a:gd name="connsiteY7" fmla="*/ 540002 h 540002"/>
              <a:gd name="connsiteX8" fmla="*/ 0 w 6300210"/>
              <a:gd name="connsiteY8" fmla="*/ 360002 h 540002"/>
              <a:gd name="connsiteX9" fmla="*/ 1 w 6300210"/>
              <a:gd name="connsiteY9" fmla="*/ 359996 h 540002"/>
              <a:gd name="connsiteX10" fmla="*/ 1 w 6300210"/>
              <a:gd name="connsiteY10" fmla="*/ 180005 h 540002"/>
              <a:gd name="connsiteX11" fmla="*/ 0 w 6300210"/>
              <a:gd name="connsiteY11" fmla="*/ 180000 h 540002"/>
              <a:gd name="connsiteX12" fmla="*/ 180000 w 6300210"/>
              <a:gd name="connsiteY12" fmla="*/ 0 h 54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0210" h="540002">
                <a:moveTo>
                  <a:pt x="180000" y="0"/>
                </a:moveTo>
                <a:lnTo>
                  <a:pt x="6120210" y="0"/>
                </a:lnTo>
                <a:cubicBezTo>
                  <a:pt x="6219621" y="0"/>
                  <a:pt x="6300210" y="80589"/>
                  <a:pt x="6300210" y="180000"/>
                </a:cubicBezTo>
                <a:lnTo>
                  <a:pt x="6300071" y="180689"/>
                </a:lnTo>
                <a:lnTo>
                  <a:pt x="6300071" y="359660"/>
                </a:lnTo>
                <a:lnTo>
                  <a:pt x="6300140" y="360002"/>
                </a:lnTo>
                <a:cubicBezTo>
                  <a:pt x="6300140" y="459413"/>
                  <a:pt x="6219551" y="540002"/>
                  <a:pt x="6120140" y="540002"/>
                </a:cubicBezTo>
                <a:lnTo>
                  <a:pt x="180000" y="540002"/>
                </a:lnTo>
                <a:cubicBezTo>
                  <a:pt x="80589" y="540002"/>
                  <a:pt x="0" y="459413"/>
                  <a:pt x="0" y="360002"/>
                </a:cubicBezTo>
                <a:lnTo>
                  <a:pt x="1" y="359996"/>
                </a:lnTo>
                <a:lnTo>
                  <a:pt x="1" y="180005"/>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180" name="四角形: 角を丸くする 179">
            <a:extLst>
              <a:ext uri="{FF2B5EF4-FFF2-40B4-BE49-F238E27FC236}">
                <a16:creationId xmlns:a16="http://schemas.microsoft.com/office/drawing/2014/main" xmlns="" id="{275BB0E6-F0F0-41EE-A47B-7670421B6CCE}"/>
              </a:ext>
            </a:extLst>
          </p:cNvPr>
          <p:cNvSpPr/>
          <p:nvPr/>
        </p:nvSpPr>
        <p:spPr>
          <a:xfrm>
            <a:off x="2429822" y="2015774"/>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181" name="四角形: 角を丸くする 180">
            <a:extLst>
              <a:ext uri="{FF2B5EF4-FFF2-40B4-BE49-F238E27FC236}">
                <a16:creationId xmlns:a16="http://schemas.microsoft.com/office/drawing/2014/main" xmlns="" id="{B488BD2F-B30E-45C7-BC36-14C524EB28F6}"/>
              </a:ext>
            </a:extLst>
          </p:cNvPr>
          <p:cNvSpPr/>
          <p:nvPr/>
        </p:nvSpPr>
        <p:spPr>
          <a:xfrm>
            <a:off x="2429818" y="2510182"/>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１</a:t>
            </a:r>
          </a:p>
        </p:txBody>
      </p:sp>
      <p:sp>
        <p:nvSpPr>
          <p:cNvPr id="9" name="曲折矢印 8"/>
          <p:cNvSpPr>
            <a:spLocks noChangeAspect="1"/>
          </p:cNvSpPr>
          <p:nvPr/>
        </p:nvSpPr>
        <p:spPr>
          <a:xfrm rot="16200000" flipH="1">
            <a:off x="629947" y="5166059"/>
            <a:ext cx="899710" cy="900000"/>
          </a:xfrm>
          <a:prstGeom prst="bentArrow">
            <a:avLst>
              <a:gd name="adj1" fmla="val 25000"/>
              <a:gd name="adj2" fmla="val 30345"/>
              <a:gd name="adj3" fmla="val 35690"/>
              <a:gd name="adj4" fmla="val 43750"/>
            </a:avLst>
          </a:prstGeom>
          <a:solidFill>
            <a:schemeClr val="accent6">
              <a:lumMod val="40000"/>
              <a:lumOff val="60000"/>
              <a:alpha val="9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04" name="曲折矢印 103"/>
          <p:cNvSpPr/>
          <p:nvPr/>
        </p:nvSpPr>
        <p:spPr>
          <a:xfrm rot="5400000">
            <a:off x="6029872" y="9395961"/>
            <a:ext cx="900000" cy="900000"/>
          </a:xfrm>
          <a:prstGeom prst="bentArrow">
            <a:avLst>
              <a:gd name="adj1" fmla="val 25000"/>
              <a:gd name="adj2" fmla="val 30345"/>
              <a:gd name="adj3" fmla="val 35690"/>
              <a:gd name="adj4" fmla="val 43750"/>
            </a:avLst>
          </a:prstGeom>
          <a:solidFill>
            <a:schemeClr val="accent6">
              <a:lumMod val="40000"/>
              <a:lumOff val="60000"/>
              <a:alpha val="9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メイリオ" panose="020B0604030504040204" pitchFamily="50" charset="-128"/>
              <a:ea typeface="メイリオ" panose="020B0604030504040204" pitchFamily="50" charset="-128"/>
            </a:endParaRPr>
          </a:p>
        </p:txBody>
      </p:sp>
      <p:sp>
        <p:nvSpPr>
          <p:cNvPr id="107" name="四角形: 角を丸くする 111">
            <a:extLst>
              <a:ext uri="{FF2B5EF4-FFF2-40B4-BE49-F238E27FC236}">
                <a16:creationId xmlns:a16="http://schemas.microsoft.com/office/drawing/2014/main" xmlns="" id="{40430C61-977B-47C2-92E3-4FC88D55F9DC}"/>
              </a:ext>
            </a:extLst>
          </p:cNvPr>
          <p:cNvSpPr/>
          <p:nvPr/>
        </p:nvSpPr>
        <p:spPr>
          <a:xfrm>
            <a:off x="5939860" y="575857"/>
            <a:ext cx="450005"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en-US" altLang="ja-JP" sz="1600" b="1" dirty="0">
                <a:solidFill>
                  <a:prstClr val="white">
                    <a:lumMod val="50000"/>
                  </a:prstClr>
                </a:solidFill>
                <a:latin typeface="Meiryo UI" panose="020B0604030504040204" pitchFamily="50" charset="-128"/>
                <a:ea typeface="Meiryo UI" panose="020B0604030504040204" pitchFamily="50" charset="-128"/>
              </a:rPr>
              <a:t>No.</a:t>
            </a:r>
            <a:endParaRPr kumimoji="1" lang="ja-JP" altLang="en-US" sz="1600" b="1" dirty="0">
              <a:solidFill>
                <a:prstClr val="white">
                  <a:lumMod val="50000"/>
                </a:prstClr>
              </a:solidFill>
              <a:latin typeface="Meiryo UI" panose="020B0604030504040204" pitchFamily="50" charset="-128"/>
              <a:ea typeface="Meiryo UI" panose="020B0604030504040204" pitchFamily="50" charset="-128"/>
            </a:endParaRPr>
          </a:p>
        </p:txBody>
      </p:sp>
      <p:sp>
        <p:nvSpPr>
          <p:cNvPr id="108" name="四角形: 角を丸くする 115">
            <a:extLst>
              <a:ext uri="{FF2B5EF4-FFF2-40B4-BE49-F238E27FC236}">
                <a16:creationId xmlns:a16="http://schemas.microsoft.com/office/drawing/2014/main" xmlns="" id="{48A9B389-7CC7-4F63-A1A8-F4D89E7B2FDD}"/>
              </a:ext>
            </a:extLst>
          </p:cNvPr>
          <p:cNvSpPr/>
          <p:nvPr/>
        </p:nvSpPr>
        <p:spPr>
          <a:xfrm>
            <a:off x="6389872" y="575857"/>
            <a:ext cx="540000" cy="360000"/>
          </a:xfrm>
          <a:prstGeom prst="roundRect">
            <a:avLst>
              <a:gd name="adj" fmla="val 50000"/>
            </a:avLst>
          </a:prstGeom>
          <a:solidFill>
            <a:schemeClr val="accent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en-US" altLang="ja-JP" sz="1600" dirty="0">
                <a:solidFill>
                  <a:prstClr val="white"/>
                </a:solidFill>
                <a:latin typeface="Meiryo UI" panose="020B0604030504040204" pitchFamily="50" charset="-128"/>
                <a:ea typeface="Meiryo UI" panose="020B0604030504040204" pitchFamily="50" charset="-128"/>
              </a:rPr>
              <a:t>A</a:t>
            </a:r>
          </a:p>
        </p:txBody>
      </p:sp>
      <p:sp>
        <p:nvSpPr>
          <p:cNvPr id="13" name="正方形/長方形 12"/>
          <p:cNvSpPr/>
          <p:nvPr/>
        </p:nvSpPr>
        <p:spPr>
          <a:xfrm>
            <a:off x="3687505" y="5386661"/>
            <a:ext cx="261610" cy="369332"/>
          </a:xfrm>
          <a:prstGeom prst="rect">
            <a:avLst/>
          </a:prstGeom>
        </p:spPr>
        <p:txBody>
          <a:bodyPr wrap="none">
            <a:spAutoFit/>
          </a:bodyPr>
          <a:lstStyle/>
          <a:p>
            <a:pPr>
              <a:defRPr/>
            </a:pPr>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pic>
        <p:nvPicPr>
          <p:cNvPr id="67" name="図 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5731" y="7775951"/>
            <a:ext cx="844142" cy="1620000"/>
          </a:xfrm>
          <a:prstGeom prst="rect">
            <a:avLst/>
          </a:prstGeom>
        </p:spPr>
      </p:pic>
      <p:sp>
        <p:nvSpPr>
          <p:cNvPr id="119" name="四角形: 角を丸くする 118">
            <a:extLst>
              <a:ext uri="{FF2B5EF4-FFF2-40B4-BE49-F238E27FC236}">
                <a16:creationId xmlns:a16="http://schemas.microsoft.com/office/drawing/2014/main" xmlns="" id="{FDD93A01-338A-4157-AEA2-CE95ECCB6E7E}"/>
              </a:ext>
            </a:extLst>
          </p:cNvPr>
          <p:cNvSpPr/>
          <p:nvPr/>
        </p:nvSpPr>
        <p:spPr>
          <a:xfrm>
            <a:off x="4589849" y="2015870"/>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131" name="正方形/長方形 130">
            <a:extLst>
              <a:ext uri="{FF2B5EF4-FFF2-40B4-BE49-F238E27FC236}">
                <a16:creationId xmlns:a16="http://schemas.microsoft.com/office/drawing/2014/main" xmlns="" id="{51870249-BF72-4122-8AE8-B76A91C4C310}"/>
              </a:ext>
            </a:extLst>
          </p:cNvPr>
          <p:cNvSpPr/>
          <p:nvPr/>
        </p:nvSpPr>
        <p:spPr>
          <a:xfrm>
            <a:off x="539798" y="6155960"/>
            <a:ext cx="5400063" cy="4050000"/>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2" name="四角形: 角を丸くする 131">
            <a:extLst>
              <a:ext uri="{FF2B5EF4-FFF2-40B4-BE49-F238E27FC236}">
                <a16:creationId xmlns:a16="http://schemas.microsoft.com/office/drawing/2014/main" xmlns="" id="{9D7A6BD1-ACC8-4B17-9D80-AB1D25DF123D}"/>
              </a:ext>
            </a:extLst>
          </p:cNvPr>
          <p:cNvSpPr/>
          <p:nvPr/>
        </p:nvSpPr>
        <p:spPr>
          <a:xfrm>
            <a:off x="629811" y="6245965"/>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34" name="四角形: 角を丸くする 133">
            <a:extLst>
              <a:ext uri="{FF2B5EF4-FFF2-40B4-BE49-F238E27FC236}">
                <a16:creationId xmlns:a16="http://schemas.microsoft.com/office/drawing/2014/main" xmlns="" id="{211D0BCE-1AA1-48E8-810B-BDCDC13E0221}"/>
              </a:ext>
            </a:extLst>
          </p:cNvPr>
          <p:cNvSpPr/>
          <p:nvPr/>
        </p:nvSpPr>
        <p:spPr>
          <a:xfrm>
            <a:off x="1799816" y="6245821"/>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35" name="四角形: 角を丸くする 134">
            <a:extLst>
              <a:ext uri="{FF2B5EF4-FFF2-40B4-BE49-F238E27FC236}">
                <a16:creationId xmlns:a16="http://schemas.microsoft.com/office/drawing/2014/main" xmlns="" id="{E9D6B998-D254-4337-AF83-6E138FD0EF7A}"/>
              </a:ext>
            </a:extLst>
          </p:cNvPr>
          <p:cNvSpPr/>
          <p:nvPr/>
        </p:nvSpPr>
        <p:spPr>
          <a:xfrm>
            <a:off x="2159820" y="624596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37" name="フリーフォーム: 図形 136">
            <a:extLst>
              <a:ext uri="{FF2B5EF4-FFF2-40B4-BE49-F238E27FC236}">
                <a16:creationId xmlns:a16="http://schemas.microsoft.com/office/drawing/2014/main" xmlns="" id="{1DED24D6-90D6-4F8E-8EB2-6ADD9F15C498}"/>
              </a:ext>
            </a:extLst>
          </p:cNvPr>
          <p:cNvSpPr/>
          <p:nvPr/>
        </p:nvSpPr>
        <p:spPr>
          <a:xfrm>
            <a:off x="629802" y="7235927"/>
            <a:ext cx="5220057" cy="2880073"/>
          </a:xfrm>
          <a:custGeom>
            <a:avLst/>
            <a:gdLst>
              <a:gd name="connsiteX0" fmla="*/ 180000 w 5220057"/>
              <a:gd name="connsiteY0" fmla="*/ 0 h 2790027"/>
              <a:gd name="connsiteX1" fmla="*/ 5040057 w 5220057"/>
              <a:gd name="connsiteY1" fmla="*/ 0 h 2790027"/>
              <a:gd name="connsiteX2" fmla="*/ 5220057 w 5220057"/>
              <a:gd name="connsiteY2" fmla="*/ 180000 h 2790027"/>
              <a:gd name="connsiteX3" fmla="*/ 5220000 w 5220057"/>
              <a:gd name="connsiteY3" fmla="*/ 180283 h 2790027"/>
              <a:gd name="connsiteX4" fmla="*/ 5220000 w 5220057"/>
              <a:gd name="connsiteY4" fmla="*/ 2610006 h 2790027"/>
              <a:gd name="connsiteX5" fmla="*/ 5219997 w 5220057"/>
              <a:gd name="connsiteY5" fmla="*/ 2610006 h 2790027"/>
              <a:gd name="connsiteX6" fmla="*/ 5220001 w 5220057"/>
              <a:gd name="connsiteY6" fmla="*/ 2610027 h 2790027"/>
              <a:gd name="connsiteX7" fmla="*/ 5040001 w 5220057"/>
              <a:gd name="connsiteY7" fmla="*/ 2790027 h 2790027"/>
              <a:gd name="connsiteX8" fmla="*/ 180001 w 5220057"/>
              <a:gd name="connsiteY8" fmla="*/ 2790027 h 2790027"/>
              <a:gd name="connsiteX9" fmla="*/ 1 w 5220057"/>
              <a:gd name="connsiteY9" fmla="*/ 2610027 h 2790027"/>
              <a:gd name="connsiteX10" fmla="*/ 5 w 5220057"/>
              <a:gd name="connsiteY10" fmla="*/ 2610006 h 2790027"/>
              <a:gd name="connsiteX11" fmla="*/ 0 w 5220057"/>
              <a:gd name="connsiteY11" fmla="*/ 2610006 h 2790027"/>
              <a:gd name="connsiteX12" fmla="*/ 0 w 5220057"/>
              <a:gd name="connsiteY12" fmla="*/ 180006 h 2790027"/>
              <a:gd name="connsiteX13" fmla="*/ 1 w 5220057"/>
              <a:gd name="connsiteY13" fmla="*/ 180006 h 2790027"/>
              <a:gd name="connsiteX14" fmla="*/ 0 w 5220057"/>
              <a:gd name="connsiteY14" fmla="*/ 180000 h 2790027"/>
              <a:gd name="connsiteX15" fmla="*/ 180000 w 5220057"/>
              <a:gd name="connsiteY15" fmla="*/ 0 h 27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57" h="2790027">
                <a:moveTo>
                  <a:pt x="180000" y="0"/>
                </a:moveTo>
                <a:lnTo>
                  <a:pt x="5040057" y="0"/>
                </a:lnTo>
                <a:cubicBezTo>
                  <a:pt x="5139468" y="0"/>
                  <a:pt x="5220057" y="80589"/>
                  <a:pt x="5220057" y="180000"/>
                </a:cubicBezTo>
                <a:lnTo>
                  <a:pt x="5220000" y="180283"/>
                </a:lnTo>
                <a:lnTo>
                  <a:pt x="5220000" y="2610006"/>
                </a:lnTo>
                <a:lnTo>
                  <a:pt x="5219997" y="2610006"/>
                </a:lnTo>
                <a:lnTo>
                  <a:pt x="5220001" y="2610027"/>
                </a:lnTo>
                <a:cubicBezTo>
                  <a:pt x="5220001" y="2709438"/>
                  <a:pt x="5139412" y="2790027"/>
                  <a:pt x="5040001" y="2790027"/>
                </a:cubicBezTo>
                <a:lnTo>
                  <a:pt x="180001" y="2790027"/>
                </a:lnTo>
                <a:cubicBezTo>
                  <a:pt x="80590" y="2790027"/>
                  <a:pt x="1" y="2709438"/>
                  <a:pt x="1" y="2610027"/>
                </a:cubicBezTo>
                <a:lnTo>
                  <a:pt x="5" y="2610006"/>
                </a:lnTo>
                <a:lnTo>
                  <a:pt x="0" y="2610006"/>
                </a:lnTo>
                <a:lnTo>
                  <a:pt x="0" y="180006"/>
                </a:lnTo>
                <a:lnTo>
                  <a:pt x="1" y="180006"/>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8" name="フリーフォーム: 図形 137">
            <a:extLst>
              <a:ext uri="{FF2B5EF4-FFF2-40B4-BE49-F238E27FC236}">
                <a16:creationId xmlns:a16="http://schemas.microsoft.com/office/drawing/2014/main" xmlns="" id="{4874A40A-941B-4AA9-8654-249F897854EE}"/>
              </a:ext>
            </a:extLst>
          </p:cNvPr>
          <p:cNvSpPr/>
          <p:nvPr/>
        </p:nvSpPr>
        <p:spPr>
          <a:xfrm>
            <a:off x="1259810" y="6695972"/>
            <a:ext cx="4590050" cy="449954"/>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139" name="四角形: 角を丸くする 138">
            <a:extLst>
              <a:ext uri="{FF2B5EF4-FFF2-40B4-BE49-F238E27FC236}">
                <a16:creationId xmlns:a16="http://schemas.microsoft.com/office/drawing/2014/main" xmlns="" id="{F656D68A-8BB0-4869-AB7D-3FCC763C843B}"/>
              </a:ext>
            </a:extLst>
          </p:cNvPr>
          <p:cNvSpPr/>
          <p:nvPr/>
        </p:nvSpPr>
        <p:spPr>
          <a:xfrm>
            <a:off x="1349811" y="624582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140" name="四角形: 角を丸くする 139">
            <a:extLst>
              <a:ext uri="{FF2B5EF4-FFF2-40B4-BE49-F238E27FC236}">
                <a16:creationId xmlns:a16="http://schemas.microsoft.com/office/drawing/2014/main" xmlns="" id="{3AC38862-2612-426E-ACE8-F72A1EA42FE2}"/>
              </a:ext>
            </a:extLst>
          </p:cNvPr>
          <p:cNvSpPr/>
          <p:nvPr/>
        </p:nvSpPr>
        <p:spPr>
          <a:xfrm>
            <a:off x="1343092" y="6740802"/>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２</a:t>
            </a:r>
          </a:p>
        </p:txBody>
      </p:sp>
      <p:sp>
        <p:nvSpPr>
          <p:cNvPr id="145" name="正方形/長方形 144">
            <a:extLst>
              <a:ext uri="{FF2B5EF4-FFF2-40B4-BE49-F238E27FC236}">
                <a16:creationId xmlns:a16="http://schemas.microsoft.com/office/drawing/2014/main" xmlns="" id="{0A176F07-86F9-4BC0-916F-3A43291D4E7B}"/>
              </a:ext>
            </a:extLst>
          </p:cNvPr>
          <p:cNvSpPr/>
          <p:nvPr/>
        </p:nvSpPr>
        <p:spPr>
          <a:xfrm>
            <a:off x="2607494" y="9616708"/>
            <a:ext cx="261610" cy="369332"/>
          </a:xfrm>
          <a:prstGeom prst="rect">
            <a:avLst/>
          </a:prstGeom>
        </p:spPr>
        <p:txBody>
          <a:bodyPr wrap="none">
            <a:spAutoFit/>
          </a:bodyPr>
          <a:lstStyle/>
          <a:p>
            <a:pPr>
              <a:defRPr/>
            </a:pPr>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39" name="角丸四角形吹き出し 38"/>
          <p:cNvSpPr/>
          <p:nvPr/>
        </p:nvSpPr>
        <p:spPr>
          <a:xfrm>
            <a:off x="281706" y="1835866"/>
            <a:ext cx="1241388" cy="1710019"/>
          </a:xfrm>
          <a:prstGeom prst="wedgeRoundRectCallout">
            <a:avLst>
              <a:gd name="adj1" fmla="val -5891"/>
              <a:gd name="adj2" fmla="val 64165"/>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404040"/>
                </a:solidFill>
                <a:latin typeface="メイリオ" panose="020B0604030504040204" pitchFamily="50" charset="-128"/>
                <a:ea typeface="メイリオ" panose="020B0604030504040204" pitchFamily="50" charset="-128"/>
              </a:rPr>
              <a:t>〇〇〇〇〇〇〇〇〇〇〇〇〇〇〇〇〇〇〇〇〇〇〇〇〇〇〇〇〇〇〇〇〇〇〇〇〇〇〇〇〇〇〇〇〇〇〇〇〇〇〇〇〇〇〇〇</a:t>
            </a:r>
          </a:p>
          <a:p>
            <a:pPr>
              <a:lnSpc>
                <a:spcPts val="1200"/>
              </a:lnSpc>
              <a:defRPr/>
            </a:pPr>
            <a:endParaRPr kumimoji="1" lang="ja-JP" altLang="en-US" sz="1050" dirty="0">
              <a:solidFill>
                <a:srgbClr val="404040"/>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2083330" y="5195027"/>
            <a:ext cx="4410049" cy="248145"/>
          </a:xfrm>
          <a:prstGeom prst="rect">
            <a:avLst/>
          </a:prstGeom>
        </p:spPr>
        <p:txBody>
          <a:bodyPr wrap="square">
            <a:spAutoFit/>
          </a:bodyPr>
          <a:lstStyle/>
          <a:p>
            <a:pPr>
              <a:lnSpc>
                <a:spcPts val="1200"/>
              </a:lnSpc>
              <a:defRPr/>
            </a:pPr>
            <a:r>
              <a:rPr lang="ja-JP" altLang="en-US" sz="1050" dirty="0">
                <a:solidFill>
                  <a:srgbClr val="000000"/>
                </a:solidFill>
                <a:latin typeface="メイリオ"/>
                <a:ea typeface="メイリオ"/>
                <a:cs typeface="メイリオ"/>
              </a:rPr>
              <a:t>〇〇〇〇〇〇〇</a:t>
            </a:r>
          </a:p>
        </p:txBody>
      </p:sp>
      <p:sp>
        <p:nvSpPr>
          <p:cNvPr id="43" name="正方形/長方形 42"/>
          <p:cNvSpPr/>
          <p:nvPr/>
        </p:nvSpPr>
        <p:spPr>
          <a:xfrm>
            <a:off x="4371744" y="3069380"/>
            <a:ext cx="2430027" cy="1708160"/>
          </a:xfrm>
          <a:prstGeom prst="rect">
            <a:avLst/>
          </a:prstGeom>
          <a:ln>
            <a:solidFill>
              <a:schemeClr val="accent6">
                <a:lumMod val="40000"/>
                <a:lumOff val="60000"/>
              </a:schemeClr>
            </a:solidFill>
          </a:ln>
        </p:spPr>
        <p:txBody>
          <a:bodyPr wrap="square">
            <a:spAutoFit/>
          </a:bodyPr>
          <a:lstStyle/>
          <a:p>
            <a:pPr>
              <a:defRPr/>
            </a:pPr>
            <a:r>
              <a:rPr lang="ja-JP" altLang="en-US" sz="1050" dirty="0">
                <a:solidFill>
                  <a:srgbClr val="000000"/>
                </a:solidFill>
                <a:latin typeface="メイリオ"/>
                <a:ea typeface="メイリオ"/>
                <a:cs typeface="メイリオ"/>
              </a:rPr>
              <a:t>　　　〇〇〇〇〇〇〇</a:t>
            </a: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46" name="角丸四角形吹き出し 45"/>
          <p:cNvSpPr/>
          <p:nvPr/>
        </p:nvSpPr>
        <p:spPr>
          <a:xfrm>
            <a:off x="6041786" y="6245916"/>
            <a:ext cx="1316958" cy="1440016"/>
          </a:xfrm>
          <a:prstGeom prst="wedgeRoundRectCallout">
            <a:avLst>
              <a:gd name="adj1" fmla="val 17325"/>
              <a:gd name="adj2" fmla="val 66206"/>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kumimoji="1" lang="ja-JP" altLang="en-US" sz="1000" dirty="0">
                <a:solidFill>
                  <a:srgbClr val="404040"/>
                </a:solidFill>
                <a:latin typeface="メイリオ" panose="020B0604030504040204" pitchFamily="50" charset="-128"/>
                <a:ea typeface="メイリオ" panose="020B0604030504040204" pitchFamily="50" charset="-128"/>
              </a:rPr>
              <a:t>〇〇〇〇〇〇〇〇〇〇〇〇〇〇〇〇〇〇〇〇〇〇〇〇〇〇〇〇〇〇〇〇〇〇〇〇〇〇〇〇〇〇〇〇〇〇〇〇〇〇〇〇〇〇〇〇</a:t>
            </a:r>
          </a:p>
        </p:txBody>
      </p:sp>
      <p:sp>
        <p:nvSpPr>
          <p:cNvPr id="48" name="正方形/長方形 47"/>
          <p:cNvSpPr/>
          <p:nvPr/>
        </p:nvSpPr>
        <p:spPr>
          <a:xfrm>
            <a:off x="886098" y="7336904"/>
            <a:ext cx="4860054" cy="253916"/>
          </a:xfrm>
          <a:prstGeom prst="rect">
            <a:avLst/>
          </a:prstGeom>
        </p:spPr>
        <p:txBody>
          <a:bodyPr wrap="square">
            <a:spAutoFit/>
          </a:bodyPr>
          <a:lstStyle/>
          <a:p>
            <a:pPr algn="just">
              <a:defRPr/>
            </a:pPr>
            <a:r>
              <a:rPr lang="ja-JP" altLang="en-US" sz="1050" dirty="0">
                <a:solidFill>
                  <a:srgbClr val="000000"/>
                </a:solidFill>
                <a:latin typeface="メイリオ"/>
                <a:ea typeface="メイリオ"/>
                <a:cs typeface="メイリオ"/>
              </a:rPr>
              <a:t>〇〇〇〇〇〇〇</a:t>
            </a:r>
          </a:p>
        </p:txBody>
      </p:sp>
      <p:sp>
        <p:nvSpPr>
          <p:cNvPr id="53" name="角丸四角形吹き出し 52"/>
          <p:cNvSpPr/>
          <p:nvPr/>
        </p:nvSpPr>
        <p:spPr>
          <a:xfrm>
            <a:off x="3316125" y="7579877"/>
            <a:ext cx="2403526" cy="225428"/>
          </a:xfrm>
          <a:prstGeom prst="wedgeRoundRectCallout">
            <a:avLst>
              <a:gd name="adj1" fmla="val 51941"/>
              <a:gd name="adj2" fmla="val 37900"/>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r>
              <a:rPr lang="ja-JP" altLang="en-US" sz="1050" dirty="0">
                <a:solidFill>
                  <a:srgbClr val="000000"/>
                </a:solidFill>
                <a:latin typeface="メイリオ"/>
                <a:ea typeface="メイリオ"/>
                <a:cs typeface="メイリオ"/>
              </a:rPr>
              <a:t>〇〇〇〇〇〇〇</a:t>
            </a:r>
          </a:p>
        </p:txBody>
      </p:sp>
      <p:sp>
        <p:nvSpPr>
          <p:cNvPr id="56" name="テキスト ボックス 55"/>
          <p:cNvSpPr txBox="1"/>
          <p:nvPr/>
        </p:nvSpPr>
        <p:spPr>
          <a:xfrm>
            <a:off x="538701" y="5255905"/>
            <a:ext cx="900010"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cs typeface="メイリオ"/>
            </a:endParaRPr>
          </a:p>
        </p:txBody>
      </p:sp>
      <p:sp>
        <p:nvSpPr>
          <p:cNvPr id="58" name="テキスト ボックス 57"/>
          <p:cNvSpPr txBox="1"/>
          <p:nvPr/>
        </p:nvSpPr>
        <p:spPr>
          <a:xfrm>
            <a:off x="6029863" y="9575953"/>
            <a:ext cx="900007"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Meiryo UI" panose="020B0604030504040204" pitchFamily="50" charset="-128"/>
                <a:ea typeface="Meiryo UI" panose="020B0604030504040204" pitchFamily="50" charset="-128"/>
              </a:rPr>
              <a:t>〇〇〇〇〇〇〇〇〇〇</a:t>
            </a:r>
            <a:endParaRPr kumimoji="1" lang="en-US" altLang="ja-JP" sz="1050" dirty="0">
              <a:solidFill>
                <a:srgbClr val="000000"/>
              </a:solidFill>
              <a:latin typeface="メイリオ"/>
              <a:ea typeface="メイリオ"/>
              <a:cs typeface="メイリオ"/>
            </a:endParaRPr>
          </a:p>
        </p:txBody>
      </p:sp>
      <p:sp>
        <p:nvSpPr>
          <p:cNvPr id="64" name="正方形/長方形 63"/>
          <p:cNvSpPr/>
          <p:nvPr/>
        </p:nvSpPr>
        <p:spPr>
          <a:xfrm>
            <a:off x="1094108" y="8349041"/>
            <a:ext cx="1248090" cy="253916"/>
          </a:xfrm>
          <a:prstGeom prst="rect">
            <a:avLst/>
          </a:prstGeom>
          <a:ln>
            <a:noFill/>
          </a:ln>
        </p:spPr>
        <p:txBody>
          <a:bodyPr wrap="square">
            <a:spAutoFit/>
          </a:bodyPr>
          <a:lstStyle/>
          <a:p>
            <a:pPr>
              <a:defRPr/>
            </a:pPr>
            <a:r>
              <a:rPr lang="ja-JP" altLang="en-US" sz="1050" dirty="0">
                <a:solidFill>
                  <a:srgbClr val="000000"/>
                </a:solidFill>
                <a:latin typeface="メイリオ"/>
                <a:ea typeface="メイリオ"/>
                <a:cs typeface="メイリオ"/>
              </a:rPr>
              <a:t>〇〇〇〇〇〇〇</a:t>
            </a:r>
          </a:p>
        </p:txBody>
      </p:sp>
      <p:sp>
        <p:nvSpPr>
          <p:cNvPr id="78" name="正方形/長方形 77">
            <a:extLst>
              <a:ext uri="{FF2B5EF4-FFF2-40B4-BE49-F238E27FC236}">
                <a16:creationId xmlns:a16="http://schemas.microsoft.com/office/drawing/2014/main" xmlns="" id="{C3EF1576-064F-AD48-80D6-439D288E565B}"/>
              </a:ext>
            </a:extLst>
          </p:cNvPr>
          <p:cNvSpPr/>
          <p:nvPr/>
        </p:nvSpPr>
        <p:spPr>
          <a:xfrm>
            <a:off x="2187753" y="3154831"/>
            <a:ext cx="2067535" cy="253916"/>
          </a:xfrm>
          <a:prstGeom prst="rect">
            <a:avLst/>
          </a:prstGeom>
        </p:spPr>
        <p:txBody>
          <a:bodyPr wrap="square">
            <a:spAutoFit/>
          </a:bodyPr>
          <a:lstStyle/>
          <a:p>
            <a:pPr>
              <a:defRPr/>
            </a:pPr>
            <a:r>
              <a:rPr lang="ja-JP" altLang="en-US" sz="1050" dirty="0">
                <a:solidFill>
                  <a:srgbClr val="000000"/>
                </a:solidFill>
                <a:latin typeface="メイリオ"/>
                <a:ea typeface="メイリオ"/>
                <a:cs typeface="メイリオ"/>
              </a:rPr>
              <a:t>〇〇〇〇〇〇〇</a:t>
            </a:r>
          </a:p>
        </p:txBody>
      </p:sp>
      <p:sp>
        <p:nvSpPr>
          <p:cNvPr id="52" name="四角形: 角を丸くする 156">
            <a:extLst>
              <a:ext uri="{FF2B5EF4-FFF2-40B4-BE49-F238E27FC236}">
                <a16:creationId xmlns:a16="http://schemas.microsoft.com/office/drawing/2014/main" xmlns="" id="{EB2204F5-A8B3-7F4A-A7A5-368379851BA0}"/>
              </a:ext>
            </a:extLst>
          </p:cNvPr>
          <p:cNvSpPr/>
          <p:nvPr/>
        </p:nvSpPr>
        <p:spPr>
          <a:xfrm>
            <a:off x="2605119" y="6243469"/>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54" name="四角形: 角を丸くする 118">
            <a:extLst>
              <a:ext uri="{FF2B5EF4-FFF2-40B4-BE49-F238E27FC236}">
                <a16:creationId xmlns:a16="http://schemas.microsoft.com/office/drawing/2014/main" xmlns="" id="{9CD3680F-694F-AD4C-A4C2-4928EE6AA66A}"/>
              </a:ext>
            </a:extLst>
          </p:cNvPr>
          <p:cNvSpPr/>
          <p:nvPr/>
        </p:nvSpPr>
        <p:spPr>
          <a:xfrm>
            <a:off x="3505124" y="6243425"/>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pic>
        <p:nvPicPr>
          <p:cNvPr id="57" name="図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990" y="2389795"/>
            <a:ext cx="474017" cy="616918"/>
          </a:xfrm>
          <a:prstGeom prst="rect">
            <a:avLst/>
          </a:prstGeom>
        </p:spPr>
      </p:pic>
      <p:pic>
        <p:nvPicPr>
          <p:cNvPr id="59" name="図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791" y="6622527"/>
            <a:ext cx="474017" cy="616918"/>
          </a:xfrm>
          <a:prstGeom prst="rect">
            <a:avLst/>
          </a:prstGeom>
        </p:spPr>
      </p:pic>
      <p:pic>
        <p:nvPicPr>
          <p:cNvPr id="61" name="図 60"/>
          <p:cNvPicPr>
            <a:picLocks noChangeAspect="1"/>
          </p:cNvPicPr>
          <p:nvPr/>
        </p:nvPicPr>
        <p:blipFill>
          <a:blip r:embed="rId5"/>
          <a:stretch>
            <a:fillRect/>
          </a:stretch>
        </p:blipFill>
        <p:spPr>
          <a:xfrm rot="20276250">
            <a:off x="4471038" y="3112657"/>
            <a:ext cx="294602" cy="395003"/>
          </a:xfrm>
          <a:prstGeom prst="rect">
            <a:avLst/>
          </a:prstGeom>
        </p:spPr>
      </p:pic>
      <p:pic>
        <p:nvPicPr>
          <p:cNvPr id="62" name="図 61"/>
          <p:cNvPicPr>
            <a:picLocks noChangeAspect="1"/>
          </p:cNvPicPr>
          <p:nvPr/>
        </p:nvPicPr>
        <p:blipFill>
          <a:blip r:embed="rId5"/>
          <a:stretch>
            <a:fillRect/>
          </a:stretch>
        </p:blipFill>
        <p:spPr>
          <a:xfrm rot="20276250">
            <a:off x="1878265" y="3139013"/>
            <a:ext cx="294602" cy="395003"/>
          </a:xfrm>
          <a:prstGeom prst="rect">
            <a:avLst/>
          </a:prstGeom>
        </p:spPr>
      </p:pic>
      <p:pic>
        <p:nvPicPr>
          <p:cNvPr id="63" name="図 62"/>
          <p:cNvPicPr>
            <a:picLocks noChangeAspect="1"/>
          </p:cNvPicPr>
          <p:nvPr/>
        </p:nvPicPr>
        <p:blipFill>
          <a:blip r:embed="rId5"/>
          <a:stretch>
            <a:fillRect/>
          </a:stretch>
        </p:blipFill>
        <p:spPr>
          <a:xfrm rot="20276250">
            <a:off x="783204" y="8308208"/>
            <a:ext cx="294602" cy="395003"/>
          </a:xfrm>
          <a:prstGeom prst="rect">
            <a:avLst/>
          </a:prstGeom>
        </p:spPr>
      </p:pic>
      <p:pic>
        <p:nvPicPr>
          <p:cNvPr id="65" name="図 64"/>
          <p:cNvPicPr>
            <a:picLocks noChangeAspect="1"/>
          </p:cNvPicPr>
          <p:nvPr/>
        </p:nvPicPr>
        <p:blipFill>
          <a:blip r:embed="rId6"/>
          <a:stretch>
            <a:fillRect/>
          </a:stretch>
        </p:blipFill>
        <p:spPr>
          <a:xfrm>
            <a:off x="1836990" y="5178517"/>
            <a:ext cx="275183" cy="360545"/>
          </a:xfrm>
          <a:prstGeom prst="rect">
            <a:avLst/>
          </a:prstGeom>
        </p:spPr>
      </p:pic>
      <p:pic>
        <p:nvPicPr>
          <p:cNvPr id="66" name="図 65"/>
          <p:cNvPicPr>
            <a:picLocks noChangeAspect="1"/>
          </p:cNvPicPr>
          <p:nvPr/>
        </p:nvPicPr>
        <p:blipFill>
          <a:blip r:embed="rId6"/>
          <a:stretch>
            <a:fillRect/>
          </a:stretch>
        </p:blipFill>
        <p:spPr>
          <a:xfrm>
            <a:off x="701584" y="7301598"/>
            <a:ext cx="275183" cy="360545"/>
          </a:xfrm>
          <a:prstGeom prst="rect">
            <a:avLst/>
          </a:prstGeom>
        </p:spPr>
      </p:pic>
      <p:sp>
        <p:nvSpPr>
          <p:cNvPr id="55" name="テキスト ボックス 54"/>
          <p:cNvSpPr txBox="1"/>
          <p:nvPr/>
        </p:nvSpPr>
        <p:spPr>
          <a:xfrm>
            <a:off x="2347256" y="591418"/>
            <a:ext cx="3325326" cy="338554"/>
          </a:xfrm>
          <a:prstGeom prst="rect">
            <a:avLst/>
          </a:prstGeom>
          <a:solidFill>
            <a:srgbClr val="C5E0B4"/>
          </a:solidFill>
          <a:ln>
            <a:solidFill>
              <a:srgbClr val="70AD47"/>
            </a:solidFill>
          </a:ln>
        </p:spPr>
        <p:txBody>
          <a:bodyPr wrap="square" rtlCol="0" anchor="b">
            <a:spAutoFit/>
          </a:bodyPr>
          <a:lstStyle/>
          <a:p>
            <a:pPr algn="ctr" defTabSz="914400">
              <a:defRPr/>
            </a:pPr>
            <a:r>
              <a:rPr kumimoji="1" lang="ja-JP" altLang="en-US" sz="1600" kern="0" dirty="0" smtClean="0">
                <a:solidFill>
                  <a:srgbClr val="70AD47">
                    <a:lumMod val="50000"/>
                  </a:srgbClr>
                </a:solidFill>
                <a:latin typeface="メイリオ" panose="020B0604030504040204" pitchFamily="50" charset="-128"/>
                <a:ea typeface="メイリオ" panose="020B0604030504040204" pitchFamily="50" charset="-128"/>
              </a:rPr>
              <a:t>ワークシート作成フォーマット</a:t>
            </a:r>
            <a:endParaRPr kumimoji="1" lang="ja-JP" altLang="en-US" sz="1600" kern="0" dirty="0">
              <a:solidFill>
                <a:srgbClr val="70AD47">
                  <a:lumMod val="50000"/>
                </a:srgb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40549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xmlns="" id="{AC59B318-75C7-4069-8AE9-3F2363518A15}"/>
              </a:ext>
            </a:extLst>
          </p:cNvPr>
          <p:cNvSpPr/>
          <p:nvPr/>
        </p:nvSpPr>
        <p:spPr>
          <a:xfrm>
            <a:off x="539801" y="9215949"/>
            <a:ext cx="6480072" cy="540006"/>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63" name="四角形: 角を丸くする 162">
            <a:extLst>
              <a:ext uri="{FF2B5EF4-FFF2-40B4-BE49-F238E27FC236}">
                <a16:creationId xmlns:a16="http://schemas.microsoft.com/office/drawing/2014/main" xmlns="" id="{2986B6F6-ECF5-4B70-8F7C-C9160F3BED89}"/>
              </a:ext>
            </a:extLst>
          </p:cNvPr>
          <p:cNvSpPr/>
          <p:nvPr/>
        </p:nvSpPr>
        <p:spPr>
          <a:xfrm>
            <a:off x="2429818" y="9305953"/>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xmlns="" id="{5DB024B2-375A-46E2-90A8-A3CEEE6F8672}"/>
              </a:ext>
            </a:extLst>
          </p:cNvPr>
          <p:cNvSpPr/>
          <p:nvPr/>
        </p:nvSpPr>
        <p:spPr>
          <a:xfrm>
            <a:off x="3149826" y="9305953"/>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番</a:t>
            </a:r>
          </a:p>
        </p:txBody>
      </p:sp>
      <p:sp>
        <p:nvSpPr>
          <p:cNvPr id="32" name="四角形: 角を丸くする 31">
            <a:extLst>
              <a:ext uri="{FF2B5EF4-FFF2-40B4-BE49-F238E27FC236}">
                <a16:creationId xmlns:a16="http://schemas.microsoft.com/office/drawing/2014/main" xmlns="" id="{13CE3864-D6E0-4496-BE75-9838BF3293F6}"/>
              </a:ext>
            </a:extLst>
          </p:cNvPr>
          <p:cNvSpPr/>
          <p:nvPr/>
        </p:nvSpPr>
        <p:spPr>
          <a:xfrm>
            <a:off x="188981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組</a:t>
            </a:r>
          </a:p>
        </p:txBody>
      </p:sp>
      <p:sp>
        <p:nvSpPr>
          <p:cNvPr id="33" name="四角形: 角を丸くする 32">
            <a:extLst>
              <a:ext uri="{FF2B5EF4-FFF2-40B4-BE49-F238E27FC236}">
                <a16:creationId xmlns:a16="http://schemas.microsoft.com/office/drawing/2014/main" xmlns="" id="{5667E377-F801-4C78-90C5-727FDBCC999A}"/>
              </a:ext>
            </a:extLst>
          </p:cNvPr>
          <p:cNvSpPr/>
          <p:nvPr/>
        </p:nvSpPr>
        <p:spPr>
          <a:xfrm>
            <a:off x="989806"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sp>
        <p:nvSpPr>
          <p:cNvPr id="34" name="四角形: 角を丸くする 33">
            <a:extLst>
              <a:ext uri="{FF2B5EF4-FFF2-40B4-BE49-F238E27FC236}">
                <a16:creationId xmlns:a16="http://schemas.microsoft.com/office/drawing/2014/main" xmlns="" id="{8D47331C-B54E-4582-BD70-29B059831659}"/>
              </a:ext>
            </a:extLst>
          </p:cNvPr>
          <p:cNvSpPr/>
          <p:nvPr/>
        </p:nvSpPr>
        <p:spPr>
          <a:xfrm>
            <a:off x="1529808"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xmlns="" id="{1A974240-882D-4DF4-839D-6882DB329BA6}"/>
              </a:ext>
            </a:extLst>
          </p:cNvPr>
          <p:cNvSpPr/>
          <p:nvPr/>
        </p:nvSpPr>
        <p:spPr>
          <a:xfrm>
            <a:off x="629802"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xmlns="" id="{DA4D2237-E529-426E-B68D-8EBD36EFDB10}"/>
              </a:ext>
            </a:extLst>
          </p:cNvPr>
          <p:cNvSpPr/>
          <p:nvPr/>
        </p:nvSpPr>
        <p:spPr>
          <a:xfrm>
            <a:off x="2429818" y="9305949"/>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xmlns="" id="{06480B1D-01D4-4CB4-A084-F3A8EBEEBEF2}"/>
              </a:ext>
            </a:extLst>
          </p:cNvPr>
          <p:cNvSpPr/>
          <p:nvPr/>
        </p:nvSpPr>
        <p:spPr>
          <a:xfrm>
            <a:off x="4229842" y="9305953"/>
            <a:ext cx="2700031"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xmlns="" id="{7FED7C27-DCC1-43D0-8A65-797805ABA91F}"/>
              </a:ext>
            </a:extLst>
          </p:cNvPr>
          <p:cNvSpPr/>
          <p:nvPr/>
        </p:nvSpPr>
        <p:spPr>
          <a:xfrm>
            <a:off x="3689842" y="9305953"/>
            <a:ext cx="54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氏名</a:t>
            </a:r>
          </a:p>
        </p:txBody>
      </p:sp>
      <p:sp>
        <p:nvSpPr>
          <p:cNvPr id="66" name="四角形: 角を丸くする 65">
            <a:extLst>
              <a:ext uri="{FF2B5EF4-FFF2-40B4-BE49-F238E27FC236}">
                <a16:creationId xmlns:a16="http://schemas.microsoft.com/office/drawing/2014/main" xmlns="" id="{105E8769-2BC0-47EB-BB2D-6791721663D5}"/>
              </a:ext>
            </a:extLst>
          </p:cNvPr>
          <p:cNvSpPr/>
          <p:nvPr/>
        </p:nvSpPr>
        <p:spPr>
          <a:xfrm>
            <a:off x="98980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sp>
        <p:nvSpPr>
          <p:cNvPr id="2" name="テキスト ボックス 1"/>
          <p:cNvSpPr txBox="1"/>
          <p:nvPr/>
        </p:nvSpPr>
        <p:spPr>
          <a:xfrm>
            <a:off x="539801" y="9845956"/>
            <a:ext cx="6660074" cy="415498"/>
          </a:xfrm>
          <a:prstGeom prst="rect">
            <a:avLst/>
          </a:prstGeom>
          <a:noFill/>
        </p:spPr>
        <p:txBody>
          <a:bodyPr wrap="square" rtlCol="0">
            <a:spAutoFit/>
          </a:bodyPr>
          <a:lstStyle/>
          <a:p>
            <a:pPr>
              <a:defRPr/>
            </a:pPr>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このワークシートは国立科学博物館と東京都中学校理科教育研究会が連携をして開発しました。</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a:p>
            <a:pPr>
              <a:defRPr/>
            </a:pPr>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国立科学博物館を利用する際に、印刷をして自由に使うことができます。　　　　　　　　</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p:txBody>
      </p:sp>
      <p:pic>
        <p:nvPicPr>
          <p:cNvPr id="60" name="図 5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803" y="2915879"/>
            <a:ext cx="844142" cy="1620000"/>
          </a:xfrm>
          <a:prstGeom prst="rect">
            <a:avLst/>
          </a:prstGeom>
        </p:spPr>
      </p:pic>
      <p:sp>
        <p:nvSpPr>
          <p:cNvPr id="121" name="曲折矢印 8">
            <a:extLst>
              <a:ext uri="{FF2B5EF4-FFF2-40B4-BE49-F238E27FC236}">
                <a16:creationId xmlns:a16="http://schemas.microsoft.com/office/drawing/2014/main" xmlns="" id="{882487AD-63B5-4367-AB7B-EE456A6B6C1D}"/>
              </a:ext>
            </a:extLst>
          </p:cNvPr>
          <p:cNvSpPr>
            <a:spLocks noChangeAspect="1"/>
          </p:cNvSpPr>
          <p:nvPr/>
        </p:nvSpPr>
        <p:spPr>
          <a:xfrm rot="10800000" flipH="1">
            <a:off x="629802" y="302471"/>
            <a:ext cx="899710" cy="900000"/>
          </a:xfrm>
          <a:prstGeom prst="bentArrow">
            <a:avLst>
              <a:gd name="adj1" fmla="val 25000"/>
              <a:gd name="adj2" fmla="val 30345"/>
              <a:gd name="adj3" fmla="val 35690"/>
              <a:gd name="adj4" fmla="val 43750"/>
            </a:avLst>
          </a:prstGeom>
          <a:solidFill>
            <a:schemeClr val="accent6">
              <a:lumMod val="40000"/>
              <a:lumOff val="60000"/>
              <a:alpha val="9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xmlns="" id="{296E328B-0038-4914-B0B2-628B3EFB4371}"/>
              </a:ext>
            </a:extLst>
          </p:cNvPr>
          <p:cNvSpPr/>
          <p:nvPr/>
        </p:nvSpPr>
        <p:spPr>
          <a:xfrm>
            <a:off x="1619810" y="299092"/>
            <a:ext cx="5400063" cy="4416807"/>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29" name="四角形: 角を丸くする 128">
            <a:extLst>
              <a:ext uri="{FF2B5EF4-FFF2-40B4-BE49-F238E27FC236}">
                <a16:creationId xmlns:a16="http://schemas.microsoft.com/office/drawing/2014/main" xmlns="" id="{27515BD7-DC0D-45C6-95C3-130247070352}"/>
              </a:ext>
            </a:extLst>
          </p:cNvPr>
          <p:cNvSpPr/>
          <p:nvPr/>
        </p:nvSpPr>
        <p:spPr>
          <a:xfrm>
            <a:off x="1709823" y="407773"/>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30" name="四角形: 角を丸くする 129">
            <a:extLst>
              <a:ext uri="{FF2B5EF4-FFF2-40B4-BE49-F238E27FC236}">
                <a16:creationId xmlns:a16="http://schemas.microsoft.com/office/drawing/2014/main" xmlns="" id="{73968BAC-5DCE-4ACA-9580-8902ED3C8923}"/>
              </a:ext>
            </a:extLst>
          </p:cNvPr>
          <p:cNvSpPr/>
          <p:nvPr/>
        </p:nvSpPr>
        <p:spPr>
          <a:xfrm>
            <a:off x="2879828" y="407629"/>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31" name="四角形: 角を丸くする 130">
            <a:extLst>
              <a:ext uri="{FF2B5EF4-FFF2-40B4-BE49-F238E27FC236}">
                <a16:creationId xmlns:a16="http://schemas.microsoft.com/office/drawing/2014/main" xmlns="" id="{E1522754-4B41-4D78-8F31-B0EED3954F3E}"/>
              </a:ext>
            </a:extLst>
          </p:cNvPr>
          <p:cNvSpPr/>
          <p:nvPr/>
        </p:nvSpPr>
        <p:spPr>
          <a:xfrm>
            <a:off x="3239832" y="40776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32" name="四角形: 角を丸くする 131">
            <a:extLst>
              <a:ext uri="{FF2B5EF4-FFF2-40B4-BE49-F238E27FC236}">
                <a16:creationId xmlns:a16="http://schemas.microsoft.com/office/drawing/2014/main" xmlns="" id="{81CE3160-C50D-4CEE-B871-2FA4A4EDC119}"/>
              </a:ext>
            </a:extLst>
          </p:cNvPr>
          <p:cNvSpPr/>
          <p:nvPr/>
        </p:nvSpPr>
        <p:spPr>
          <a:xfrm>
            <a:off x="3689845" y="407769"/>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133" name="フリーフォーム: 図形 132">
            <a:extLst>
              <a:ext uri="{FF2B5EF4-FFF2-40B4-BE49-F238E27FC236}">
                <a16:creationId xmlns:a16="http://schemas.microsoft.com/office/drawing/2014/main" xmlns="" id="{487BEF50-A974-451E-AAA1-0D98169CBFC7}"/>
              </a:ext>
            </a:extLst>
          </p:cNvPr>
          <p:cNvSpPr/>
          <p:nvPr/>
        </p:nvSpPr>
        <p:spPr>
          <a:xfrm>
            <a:off x="1709814" y="1397779"/>
            <a:ext cx="5220057" cy="3228119"/>
          </a:xfrm>
          <a:custGeom>
            <a:avLst/>
            <a:gdLst>
              <a:gd name="connsiteX0" fmla="*/ 180000 w 5220057"/>
              <a:gd name="connsiteY0" fmla="*/ 0 h 2790027"/>
              <a:gd name="connsiteX1" fmla="*/ 5040057 w 5220057"/>
              <a:gd name="connsiteY1" fmla="*/ 0 h 2790027"/>
              <a:gd name="connsiteX2" fmla="*/ 5220057 w 5220057"/>
              <a:gd name="connsiteY2" fmla="*/ 180000 h 2790027"/>
              <a:gd name="connsiteX3" fmla="*/ 5220000 w 5220057"/>
              <a:gd name="connsiteY3" fmla="*/ 180283 h 2790027"/>
              <a:gd name="connsiteX4" fmla="*/ 5220000 w 5220057"/>
              <a:gd name="connsiteY4" fmla="*/ 2610006 h 2790027"/>
              <a:gd name="connsiteX5" fmla="*/ 5219997 w 5220057"/>
              <a:gd name="connsiteY5" fmla="*/ 2610006 h 2790027"/>
              <a:gd name="connsiteX6" fmla="*/ 5220001 w 5220057"/>
              <a:gd name="connsiteY6" fmla="*/ 2610027 h 2790027"/>
              <a:gd name="connsiteX7" fmla="*/ 5040001 w 5220057"/>
              <a:gd name="connsiteY7" fmla="*/ 2790027 h 2790027"/>
              <a:gd name="connsiteX8" fmla="*/ 180001 w 5220057"/>
              <a:gd name="connsiteY8" fmla="*/ 2790027 h 2790027"/>
              <a:gd name="connsiteX9" fmla="*/ 1 w 5220057"/>
              <a:gd name="connsiteY9" fmla="*/ 2610027 h 2790027"/>
              <a:gd name="connsiteX10" fmla="*/ 5 w 5220057"/>
              <a:gd name="connsiteY10" fmla="*/ 2610006 h 2790027"/>
              <a:gd name="connsiteX11" fmla="*/ 0 w 5220057"/>
              <a:gd name="connsiteY11" fmla="*/ 2610006 h 2790027"/>
              <a:gd name="connsiteX12" fmla="*/ 0 w 5220057"/>
              <a:gd name="connsiteY12" fmla="*/ 180006 h 2790027"/>
              <a:gd name="connsiteX13" fmla="*/ 1 w 5220057"/>
              <a:gd name="connsiteY13" fmla="*/ 180006 h 2790027"/>
              <a:gd name="connsiteX14" fmla="*/ 0 w 5220057"/>
              <a:gd name="connsiteY14" fmla="*/ 180000 h 2790027"/>
              <a:gd name="connsiteX15" fmla="*/ 180000 w 5220057"/>
              <a:gd name="connsiteY15" fmla="*/ 0 h 279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57" h="2790027">
                <a:moveTo>
                  <a:pt x="180000" y="0"/>
                </a:moveTo>
                <a:lnTo>
                  <a:pt x="5040057" y="0"/>
                </a:lnTo>
                <a:cubicBezTo>
                  <a:pt x="5139468" y="0"/>
                  <a:pt x="5220057" y="80589"/>
                  <a:pt x="5220057" y="180000"/>
                </a:cubicBezTo>
                <a:lnTo>
                  <a:pt x="5220000" y="180283"/>
                </a:lnTo>
                <a:lnTo>
                  <a:pt x="5220000" y="2610006"/>
                </a:lnTo>
                <a:lnTo>
                  <a:pt x="5219997" y="2610006"/>
                </a:lnTo>
                <a:lnTo>
                  <a:pt x="5220001" y="2610027"/>
                </a:lnTo>
                <a:cubicBezTo>
                  <a:pt x="5220001" y="2709438"/>
                  <a:pt x="5139412" y="2790027"/>
                  <a:pt x="5040001" y="2790027"/>
                </a:cubicBezTo>
                <a:lnTo>
                  <a:pt x="180001" y="2790027"/>
                </a:lnTo>
                <a:cubicBezTo>
                  <a:pt x="80590" y="2790027"/>
                  <a:pt x="1" y="2709438"/>
                  <a:pt x="1" y="2610027"/>
                </a:cubicBezTo>
                <a:lnTo>
                  <a:pt x="5" y="2610006"/>
                </a:lnTo>
                <a:lnTo>
                  <a:pt x="0" y="2610006"/>
                </a:lnTo>
                <a:lnTo>
                  <a:pt x="0" y="180006"/>
                </a:lnTo>
                <a:lnTo>
                  <a:pt x="1" y="180006"/>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4" name="フリーフォーム: 図形 133">
            <a:extLst>
              <a:ext uri="{FF2B5EF4-FFF2-40B4-BE49-F238E27FC236}">
                <a16:creationId xmlns:a16="http://schemas.microsoft.com/office/drawing/2014/main" xmlns="" id="{01742826-9F00-4A47-A418-3FAE8D53E12A}"/>
              </a:ext>
            </a:extLst>
          </p:cNvPr>
          <p:cNvSpPr/>
          <p:nvPr/>
        </p:nvSpPr>
        <p:spPr>
          <a:xfrm>
            <a:off x="2339822" y="857780"/>
            <a:ext cx="4590050" cy="449999"/>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r>
              <a:rPr lang="ja-JP" altLang="en-US" sz="1600" dirty="0">
                <a:solidFill>
                  <a:srgbClr val="000000"/>
                </a:solidFill>
                <a:latin typeface="Meiryo UI" panose="020B0604030504040204" pitchFamily="50" charset="-128"/>
                <a:ea typeface="Meiryo UI" panose="020B0604030504040204" pitchFamily="50" charset="-128"/>
              </a:rPr>
              <a:t>　</a:t>
            </a:r>
          </a:p>
        </p:txBody>
      </p:sp>
      <p:sp>
        <p:nvSpPr>
          <p:cNvPr id="135" name="四角形: 角を丸くする 134">
            <a:extLst>
              <a:ext uri="{FF2B5EF4-FFF2-40B4-BE49-F238E27FC236}">
                <a16:creationId xmlns:a16="http://schemas.microsoft.com/office/drawing/2014/main" xmlns="" id="{8FF25503-04BC-40CE-AA54-1688BE186981}"/>
              </a:ext>
            </a:extLst>
          </p:cNvPr>
          <p:cNvSpPr/>
          <p:nvPr/>
        </p:nvSpPr>
        <p:spPr>
          <a:xfrm>
            <a:off x="2429823" y="40762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136" name="四角形: 角を丸くする 135">
            <a:extLst>
              <a:ext uri="{FF2B5EF4-FFF2-40B4-BE49-F238E27FC236}">
                <a16:creationId xmlns:a16="http://schemas.microsoft.com/office/drawing/2014/main" xmlns="" id="{4FAB1BD0-E283-48A6-9138-8977BC2D0F4A}"/>
              </a:ext>
            </a:extLst>
          </p:cNvPr>
          <p:cNvSpPr/>
          <p:nvPr/>
        </p:nvSpPr>
        <p:spPr>
          <a:xfrm>
            <a:off x="2429823" y="891747"/>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３</a:t>
            </a:r>
          </a:p>
        </p:txBody>
      </p:sp>
      <p:sp>
        <p:nvSpPr>
          <p:cNvPr id="140" name="正方形/長方形 139">
            <a:extLst>
              <a:ext uri="{FF2B5EF4-FFF2-40B4-BE49-F238E27FC236}">
                <a16:creationId xmlns:a16="http://schemas.microsoft.com/office/drawing/2014/main" xmlns="" id="{FA1D1AB3-42AF-414E-8B00-69B6D6DAF578}"/>
              </a:ext>
            </a:extLst>
          </p:cNvPr>
          <p:cNvSpPr/>
          <p:nvPr/>
        </p:nvSpPr>
        <p:spPr>
          <a:xfrm>
            <a:off x="3687506" y="3946600"/>
            <a:ext cx="261610" cy="369332"/>
          </a:xfrm>
          <a:prstGeom prst="rect">
            <a:avLst/>
          </a:prstGeom>
        </p:spPr>
        <p:txBody>
          <a:bodyPr wrap="none">
            <a:spAutoFit/>
          </a:bodyPr>
          <a:lstStyle/>
          <a:p>
            <a:pPr>
              <a:defRPr/>
            </a:pPr>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146" name="四角形: 角を丸くする 145">
            <a:extLst>
              <a:ext uri="{FF2B5EF4-FFF2-40B4-BE49-F238E27FC236}">
                <a16:creationId xmlns:a16="http://schemas.microsoft.com/office/drawing/2014/main" xmlns="" id="{6E7E262A-7295-43B4-B35D-BED2F0A46DE9}"/>
              </a:ext>
            </a:extLst>
          </p:cNvPr>
          <p:cNvSpPr/>
          <p:nvPr/>
        </p:nvSpPr>
        <p:spPr>
          <a:xfrm>
            <a:off x="4589850" y="407725"/>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42" name="角丸四角形吹き出し 41"/>
          <p:cNvSpPr/>
          <p:nvPr/>
        </p:nvSpPr>
        <p:spPr>
          <a:xfrm>
            <a:off x="359798" y="1344369"/>
            <a:ext cx="1170013" cy="1481509"/>
          </a:xfrm>
          <a:prstGeom prst="wedgeRoundRectCallout">
            <a:avLst>
              <a:gd name="adj1" fmla="val -4689"/>
              <a:gd name="adj2" fmla="val 71122"/>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404040"/>
                </a:solidFill>
                <a:latin typeface="メイリオ" panose="020B0604030504040204" pitchFamily="50" charset="-128"/>
                <a:ea typeface="メイリオ" panose="020B0604030504040204" pitchFamily="50" charset="-128"/>
              </a:rPr>
              <a:t>〇〇〇〇〇〇〇〇〇〇〇〇〇〇〇〇〇〇〇〇〇〇〇〇〇〇〇〇〇〇〇〇〇〇〇〇〇〇〇〇〇〇〇〇〇〇〇〇</a:t>
            </a:r>
          </a:p>
        </p:txBody>
      </p:sp>
      <p:sp>
        <p:nvSpPr>
          <p:cNvPr id="44" name="正方形/長方形 43"/>
          <p:cNvSpPr/>
          <p:nvPr/>
        </p:nvSpPr>
        <p:spPr>
          <a:xfrm>
            <a:off x="4346344" y="1517266"/>
            <a:ext cx="2430027" cy="3000821"/>
          </a:xfrm>
          <a:prstGeom prst="rect">
            <a:avLst/>
          </a:prstGeom>
          <a:ln>
            <a:solidFill>
              <a:schemeClr val="accent6">
                <a:lumMod val="40000"/>
                <a:lumOff val="60000"/>
              </a:schemeClr>
            </a:solidFill>
          </a:ln>
        </p:spPr>
        <p:txBody>
          <a:bodyPr wrap="square">
            <a:spAutoFit/>
          </a:bodyPr>
          <a:lstStyle/>
          <a:p>
            <a:pPr>
              <a:defRPr/>
            </a:pPr>
            <a:r>
              <a:rPr lang="ja-JP" altLang="en-US" sz="1050" dirty="0">
                <a:solidFill>
                  <a:srgbClr val="000000"/>
                </a:solidFill>
                <a:latin typeface="メイリオ"/>
                <a:ea typeface="メイリオ"/>
                <a:cs typeface="メイリオ"/>
              </a:rPr>
              <a:t>　　　〇〇〇〇〇〇〇</a:t>
            </a: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50" name="四角形: 角を丸くする 115">
            <a:extLst>
              <a:ext uri="{FF2B5EF4-FFF2-40B4-BE49-F238E27FC236}">
                <a16:creationId xmlns:a16="http://schemas.microsoft.com/office/drawing/2014/main" xmlns="" id="{410997DB-5C1B-AC42-88B2-3BBEEC2AB1DA}"/>
              </a:ext>
            </a:extLst>
          </p:cNvPr>
          <p:cNvSpPr/>
          <p:nvPr/>
        </p:nvSpPr>
        <p:spPr>
          <a:xfrm>
            <a:off x="6504172" y="9866814"/>
            <a:ext cx="540000" cy="360000"/>
          </a:xfrm>
          <a:prstGeom prst="roundRect">
            <a:avLst>
              <a:gd name="adj" fmla="val 50000"/>
            </a:avLst>
          </a:prstGeom>
          <a:solidFill>
            <a:schemeClr val="accent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en-US" altLang="ja-JP" sz="1600" dirty="0">
                <a:solidFill>
                  <a:prstClr val="white"/>
                </a:solidFill>
                <a:latin typeface="Meiryo UI" panose="020B0604030504040204" pitchFamily="50" charset="-128"/>
                <a:ea typeface="Meiryo UI" panose="020B0604030504040204" pitchFamily="50" charset="-128"/>
              </a:rPr>
              <a:t>A</a:t>
            </a:r>
          </a:p>
        </p:txBody>
      </p:sp>
      <p:sp>
        <p:nvSpPr>
          <p:cNvPr id="52" name="正方形/長方形 51">
            <a:extLst>
              <a:ext uri="{FF2B5EF4-FFF2-40B4-BE49-F238E27FC236}">
                <a16:creationId xmlns:a16="http://schemas.microsoft.com/office/drawing/2014/main" xmlns="" id="{562C323D-779C-9E4A-A8DA-6F4C5D9258E6}"/>
              </a:ext>
            </a:extLst>
          </p:cNvPr>
          <p:cNvSpPr/>
          <p:nvPr/>
        </p:nvSpPr>
        <p:spPr>
          <a:xfrm>
            <a:off x="2141319" y="4143393"/>
            <a:ext cx="4410049" cy="253916"/>
          </a:xfrm>
          <a:prstGeom prst="rect">
            <a:avLst/>
          </a:prstGeom>
        </p:spPr>
        <p:txBody>
          <a:bodyPr wrap="square">
            <a:spAutoFit/>
          </a:bodyPr>
          <a:lstStyle/>
          <a:p>
            <a:pPr>
              <a:defRPr/>
            </a:pPr>
            <a:r>
              <a:rPr lang="ja-JP" altLang="en-US" sz="1050" dirty="0">
                <a:solidFill>
                  <a:srgbClr val="000000"/>
                </a:solidFill>
                <a:latin typeface="メイリオ"/>
                <a:ea typeface="メイリオ"/>
                <a:cs typeface="メイリオ"/>
              </a:rPr>
              <a:t>〇〇〇〇〇〇〇</a:t>
            </a:r>
          </a:p>
        </p:txBody>
      </p:sp>
      <p:sp>
        <p:nvSpPr>
          <p:cNvPr id="57" name="正方形/長方形 56">
            <a:extLst>
              <a:ext uri="{FF2B5EF4-FFF2-40B4-BE49-F238E27FC236}">
                <a16:creationId xmlns:a16="http://schemas.microsoft.com/office/drawing/2014/main" xmlns="" id="{6DAB4848-B7D2-0944-86C9-12C1590370CD}"/>
              </a:ext>
            </a:extLst>
          </p:cNvPr>
          <p:cNvSpPr/>
          <p:nvPr/>
        </p:nvSpPr>
        <p:spPr>
          <a:xfrm>
            <a:off x="539801" y="4895901"/>
            <a:ext cx="6480072" cy="4140046"/>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58" name="四角形: 角を丸くする 162">
            <a:extLst>
              <a:ext uri="{FF2B5EF4-FFF2-40B4-BE49-F238E27FC236}">
                <a16:creationId xmlns:a16="http://schemas.microsoft.com/office/drawing/2014/main" xmlns="" id="{D1FDCEB9-8CBB-3648-AA1B-99D2949E48A5}"/>
              </a:ext>
            </a:extLst>
          </p:cNvPr>
          <p:cNvSpPr/>
          <p:nvPr/>
        </p:nvSpPr>
        <p:spPr>
          <a:xfrm>
            <a:off x="626363" y="5833168"/>
            <a:ext cx="6300000" cy="2144892"/>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grpSp>
        <p:nvGrpSpPr>
          <p:cNvPr id="59" name="図形グループ 46">
            <a:extLst>
              <a:ext uri="{FF2B5EF4-FFF2-40B4-BE49-F238E27FC236}">
                <a16:creationId xmlns:a16="http://schemas.microsoft.com/office/drawing/2014/main" xmlns="" id="{B010C9F5-21F8-304C-9BD1-BA5FD9D17030}"/>
              </a:ext>
            </a:extLst>
          </p:cNvPr>
          <p:cNvGrpSpPr/>
          <p:nvPr/>
        </p:nvGrpSpPr>
        <p:grpSpPr>
          <a:xfrm>
            <a:off x="626363" y="4970281"/>
            <a:ext cx="5719008" cy="788507"/>
            <a:chOff x="626419" y="4340876"/>
            <a:chExt cx="5625254" cy="758113"/>
          </a:xfrm>
        </p:grpSpPr>
        <p:sp>
          <p:nvSpPr>
            <p:cNvPr id="61" name="二等辺三角形 47">
              <a:extLst>
                <a:ext uri="{FF2B5EF4-FFF2-40B4-BE49-F238E27FC236}">
                  <a16:creationId xmlns:a16="http://schemas.microsoft.com/office/drawing/2014/main" xmlns="" id="{21CCAF35-736D-7F42-BF62-E57886183387}"/>
                </a:ext>
              </a:extLst>
            </p:cNvPr>
            <p:cNvSpPr/>
            <p:nvPr/>
          </p:nvSpPr>
          <p:spPr>
            <a:xfrm rot="3852474">
              <a:off x="5773126" y="4440743"/>
              <a:ext cx="330798" cy="626296"/>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64" name="四角形: 角を丸くする 157">
              <a:extLst>
                <a:ext uri="{FF2B5EF4-FFF2-40B4-BE49-F238E27FC236}">
                  <a16:creationId xmlns:a16="http://schemas.microsoft.com/office/drawing/2014/main" xmlns="" id="{83486088-C7FF-9943-9060-F9D624C1B435}"/>
                </a:ext>
              </a:extLst>
            </p:cNvPr>
            <p:cNvSpPr/>
            <p:nvPr/>
          </p:nvSpPr>
          <p:spPr>
            <a:xfrm>
              <a:off x="626419" y="4340876"/>
              <a:ext cx="5400060" cy="758113"/>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44500"/>
              <a:r>
                <a:rPr kumimoji="1" lang="ja-JP" altLang="en-US" sz="1600" dirty="0">
                  <a:solidFill>
                    <a:srgbClr val="000000"/>
                  </a:solidFill>
                  <a:latin typeface="Meiryo UI" panose="020B0604030504040204" pitchFamily="50" charset="-128"/>
                  <a:ea typeface="Meiryo UI" panose="020B0604030504040204" pitchFamily="50" charset="-128"/>
                </a:rPr>
                <a:t>　〇〇〇〇〇〇〇〇〇〇〇〇〇〇〇〇〇〇〇〇〇〇〇</a:t>
              </a:r>
            </a:p>
          </p:txBody>
        </p:sp>
      </p:grpSp>
      <p:sp>
        <p:nvSpPr>
          <p:cNvPr id="71" name="四角形: 角を丸くする 162">
            <a:extLst>
              <a:ext uri="{FF2B5EF4-FFF2-40B4-BE49-F238E27FC236}">
                <a16:creationId xmlns:a16="http://schemas.microsoft.com/office/drawing/2014/main" xmlns="" id="{E223EA58-7FDF-BB43-A708-C572E9E6F066}"/>
              </a:ext>
            </a:extLst>
          </p:cNvPr>
          <p:cNvSpPr/>
          <p:nvPr/>
        </p:nvSpPr>
        <p:spPr>
          <a:xfrm>
            <a:off x="619239" y="8045936"/>
            <a:ext cx="6300000" cy="902067"/>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pic>
        <p:nvPicPr>
          <p:cNvPr id="73" name="図 72">
            <a:extLst>
              <a:ext uri="{FF2B5EF4-FFF2-40B4-BE49-F238E27FC236}">
                <a16:creationId xmlns:a16="http://schemas.microsoft.com/office/drawing/2014/main" xmlns="" id="{18574BE0-C3C0-BF40-A3AE-3BA46A3D53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606" y="8097029"/>
            <a:ext cx="492652" cy="293371"/>
          </a:xfrm>
          <a:prstGeom prst="rect">
            <a:avLst/>
          </a:prstGeom>
        </p:spPr>
      </p:pic>
      <p:sp>
        <p:nvSpPr>
          <p:cNvPr id="74" name="四角形: 角を丸くする 129">
            <a:extLst>
              <a:ext uri="{FF2B5EF4-FFF2-40B4-BE49-F238E27FC236}">
                <a16:creationId xmlns:a16="http://schemas.microsoft.com/office/drawing/2014/main" xmlns="" id="{42847916-F556-A849-A088-41CF10963801}"/>
              </a:ext>
            </a:extLst>
          </p:cNvPr>
          <p:cNvSpPr/>
          <p:nvPr/>
        </p:nvSpPr>
        <p:spPr>
          <a:xfrm>
            <a:off x="1210540" y="8101458"/>
            <a:ext cx="854704" cy="251485"/>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rgbClr val="000000"/>
                </a:solidFill>
                <a:latin typeface="Meiryo UI" panose="020B0604030504040204" pitchFamily="50" charset="-128"/>
                <a:ea typeface="Meiryo UI" panose="020B0604030504040204" pitchFamily="50" charset="-128"/>
                <a:cs typeface="メイリオ"/>
              </a:rPr>
              <a:t>新たな疑問</a:t>
            </a:r>
            <a:endParaRPr kumimoji="1" lang="ja-JP" altLang="en-US" sz="1200" dirty="0">
              <a:solidFill>
                <a:srgbClr val="000000"/>
              </a:solidFill>
              <a:latin typeface="Meiryo UI" panose="020B0604030504040204" pitchFamily="50" charset="-128"/>
              <a:ea typeface="Meiryo UI" panose="020B0604030504040204" pitchFamily="50" charset="-128"/>
              <a:cs typeface="メイリオ"/>
            </a:endParaRPr>
          </a:p>
        </p:txBody>
      </p:sp>
      <p:sp>
        <p:nvSpPr>
          <p:cNvPr id="75" name="四角形: 角を丸くする 129">
            <a:extLst>
              <a:ext uri="{FF2B5EF4-FFF2-40B4-BE49-F238E27FC236}">
                <a16:creationId xmlns:a16="http://schemas.microsoft.com/office/drawing/2014/main" xmlns="" id="{A631342E-ABED-7647-AD96-98CED19D7B7E}"/>
              </a:ext>
            </a:extLst>
          </p:cNvPr>
          <p:cNvSpPr/>
          <p:nvPr/>
        </p:nvSpPr>
        <p:spPr>
          <a:xfrm>
            <a:off x="2144682" y="8097029"/>
            <a:ext cx="1470291" cy="251484"/>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dirty="0">
                <a:solidFill>
                  <a:srgbClr val="000000"/>
                </a:solidFill>
                <a:latin typeface="Meiryo UI" panose="020B0604030504040204" pitchFamily="50" charset="-128"/>
                <a:ea typeface="Meiryo UI" panose="020B0604030504040204" pitchFamily="50" charset="-128"/>
                <a:cs typeface="メイリオ"/>
              </a:rPr>
              <a:t>もっと知りたくなったこと</a:t>
            </a:r>
          </a:p>
        </p:txBody>
      </p:sp>
      <p:sp>
        <p:nvSpPr>
          <p:cNvPr id="76" name="四角形: 角を丸くする 129">
            <a:extLst>
              <a:ext uri="{FF2B5EF4-FFF2-40B4-BE49-F238E27FC236}">
                <a16:creationId xmlns:a16="http://schemas.microsoft.com/office/drawing/2014/main" xmlns="" id="{AC3ADA63-4335-8A43-919A-076F7F3BC6E9}"/>
              </a:ext>
            </a:extLst>
          </p:cNvPr>
          <p:cNvSpPr/>
          <p:nvPr/>
        </p:nvSpPr>
        <p:spPr>
          <a:xfrm>
            <a:off x="689061" y="5898724"/>
            <a:ext cx="1080000" cy="257191"/>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感じたこと</a:t>
            </a:r>
          </a:p>
        </p:txBody>
      </p:sp>
      <p:sp>
        <p:nvSpPr>
          <p:cNvPr id="77" name="四角形: 角を丸くする 129">
            <a:extLst>
              <a:ext uri="{FF2B5EF4-FFF2-40B4-BE49-F238E27FC236}">
                <a16:creationId xmlns:a16="http://schemas.microsoft.com/office/drawing/2014/main" xmlns="" id="{2CB63146-7B62-B745-A13B-73A8E53D6173}"/>
              </a:ext>
            </a:extLst>
          </p:cNvPr>
          <p:cNvSpPr/>
          <p:nvPr/>
        </p:nvSpPr>
        <p:spPr>
          <a:xfrm>
            <a:off x="1815533" y="5898720"/>
            <a:ext cx="1080000" cy="257191"/>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spc="-150" dirty="0">
                <a:solidFill>
                  <a:srgbClr val="000000"/>
                </a:solidFill>
                <a:latin typeface="Meiryo UI" panose="020B0604030504040204" pitchFamily="50" charset="-128"/>
                <a:ea typeface="Meiryo UI" panose="020B0604030504040204" pitchFamily="50" charset="-128"/>
                <a:cs typeface="メイリオ"/>
              </a:rPr>
              <a:t>わかったこと</a:t>
            </a:r>
          </a:p>
        </p:txBody>
      </p:sp>
      <p:sp>
        <p:nvSpPr>
          <p:cNvPr id="81" name="四角形: 角を丸くする 129">
            <a:extLst>
              <a:ext uri="{FF2B5EF4-FFF2-40B4-BE49-F238E27FC236}">
                <a16:creationId xmlns:a16="http://schemas.microsoft.com/office/drawing/2014/main" xmlns="" id="{18120555-634E-D14E-A74B-6C49699D84AF}"/>
              </a:ext>
            </a:extLst>
          </p:cNvPr>
          <p:cNvSpPr/>
          <p:nvPr/>
        </p:nvSpPr>
        <p:spPr>
          <a:xfrm>
            <a:off x="2942004" y="5898724"/>
            <a:ext cx="1080000" cy="257191"/>
          </a:xfrm>
          <a:prstGeom prst="roundRect">
            <a:avLst>
              <a:gd name="adj" fmla="val 50000"/>
            </a:avLst>
          </a:prstGeom>
          <a:solidFill>
            <a:schemeClr val="accent6">
              <a:lumMod val="20000"/>
              <a:lumOff val="80000"/>
            </a:schemeClr>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考えたこと</a:t>
            </a:r>
          </a:p>
        </p:txBody>
      </p:sp>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850" y="780857"/>
            <a:ext cx="474017" cy="616918"/>
          </a:xfrm>
          <a:prstGeom prst="rect">
            <a:avLst/>
          </a:prstGeom>
        </p:spPr>
      </p:pic>
      <p:pic>
        <p:nvPicPr>
          <p:cNvPr id="53" name="図 5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884" b="33628" l="17177" r="32238">
                        <a14:foregroundMark x1="19294" y1="16101" x2="19597" y2="18068"/>
                        <a14:foregroundMark x1="19597" y1="17925" x2="18407" y2="22257"/>
                        <a14:foregroundMark x1="18407" y1="22400" x2="18407" y2="23254"/>
                        <a14:foregroundMark x1="18306" y1="23539" x2="16714" y2="27729"/>
                        <a14:foregroundMark x1="17016" y1="27444" x2="17218" y2="29011"/>
                        <a14:foregroundMark x1="17319" y1="29553" x2="18105" y2="30265"/>
                        <a14:foregroundMark x1="18105" y1="30265" x2="18710" y2="29838"/>
                        <a14:foregroundMark x1="18710" y1="30265" x2="20988" y2="32231"/>
                        <a14:foregroundMark x1="21190" y1="32374" x2="21190" y2="33485"/>
                        <a14:foregroundMark x1="21190" y1="33485" x2="27843" y2="33770"/>
                        <a14:foregroundMark x1="27540" y1="33343" x2="27843" y2="31376"/>
                        <a14:foregroundMark x1="27843" y1="31376" x2="29133" y2="29980"/>
                        <a14:foregroundMark x1="29133" y1="29980" x2="29617" y2="26475"/>
                        <a14:foregroundMark x1="29617" y1="26475" x2="31794" y2="24651"/>
                        <a14:foregroundMark x1="31714" y1="24793" x2="31714" y2="20148"/>
                        <a14:foregroundMark x1="31794" y1="20576" x2="31895" y2="16358"/>
                        <a14:foregroundMark x1="31794" y1="16928" x2="31411" y2="15531"/>
                        <a14:foregroundMark x1="31210" y1="15816" x2="29516" y2="17070"/>
                        <a14:foregroundMark x1="29516" y1="17070" x2="28226" y2="19322"/>
                        <a14:foregroundMark x1="28427" y1="19322" x2="28024" y2="18068"/>
                        <a14:foregroundMark x1="27742" y1="17669" x2="28327" y2="19578"/>
                        <a14:foregroundMark x1="28327" y1="19892" x2="30121" y2="16529"/>
                        <a14:foregroundMark x1="30343" y1="16358" x2="31532" y2="16215"/>
                        <a14:foregroundMark x1="31794" y1="19208" x2="31532" y2="20661"/>
                        <a14:foregroundMark x1="31472" y1="20804" x2="31855" y2="21801"/>
                        <a14:foregroundMark x1="31694" y1="23027" x2="30766" y2="25021"/>
                        <a14:foregroundMark x1="30544" y1="25335" x2="29476" y2="26247"/>
                        <a14:foregroundMark x1="29476" y1="26247" x2="28871" y2="29610"/>
                        <a14:foregroundMark x1="28810" y1="29382" x2="28327" y2="30550"/>
                        <a14:foregroundMark x1="28226" y1="30607" x2="27742" y2="31604"/>
                        <a14:foregroundMark x1="27742" y1="31376" x2="27359" y2="31547"/>
                        <a14:foregroundMark x1="27359" y1="31604" x2="27782" y2="32231"/>
                        <a14:foregroundMark x1="27520" y1="33058" x2="24798" y2="33599"/>
                        <a14:foregroundMark x1="24798" y1="33542" x2="24758" y2="32602"/>
                        <a14:foregroundMark x1="24758" y1="32602" x2="24315" y2="32602"/>
                        <a14:foregroundMark x1="24315" y1="32545" x2="24315" y2="33770"/>
                        <a14:foregroundMark x1="21230" y1="33229" x2="21452" y2="32060"/>
                        <a14:foregroundMark x1="21452" y1="32003" x2="19718" y2="31006"/>
                        <a14:foregroundMark x1="19758" y1="31006" x2="19435" y2="30465"/>
                        <a14:foregroundMark x1="19435" y1="30550" x2="18790" y2="30237"/>
                        <a14:foregroundMark x1="18306" y1="22970" x2="18508" y2="22970"/>
                        <a14:foregroundMark x1="20242" y1="19208" x2="20242" y2="19208"/>
                        <a14:foregroundMark x1="27117" y1="12995" x2="25504" y2="13052"/>
                        <a14:foregroundMark x1="25504" y1="13052" x2="22480" y2="12539"/>
                        <a14:foregroundMark x1="22480" y1="12539" x2="19294" y2="15218"/>
                        <a14:foregroundMark x1="27258" y1="13052" x2="27742" y2="15218"/>
                        <a14:foregroundMark x1="27742" y1="15275" x2="28286" y2="16215"/>
                        <a14:foregroundMark x1="28286" y1="16158" x2="28286" y2="17355"/>
                        <a14:foregroundMark x1="18931" y1="21060" x2="18669" y2="23482"/>
                        <a14:foregroundMark x1="18710" y1="23397" x2="17500" y2="25962"/>
                        <a14:foregroundMark x1="17984" y1="25135" x2="17359" y2="26646"/>
                        <a14:foregroundMark x1="17540" y1="26446" x2="17177" y2="27529"/>
                        <a14:foregroundMark x1="22581" y1="21060" x2="22581" y2="21060"/>
                        <a14:backgroundMark x1="30867" y1="15531" x2="32399" y2="17213"/>
                        <a14:backgroundMark x1="31250" y1="15902" x2="31250" y2="15902"/>
                        <a14:backgroundMark x1="31734" y1="23254" x2="30181" y2="26703"/>
                        <a14:backgroundMark x1="31210" y1="24879" x2="31573" y2="25021"/>
                        <a14:backgroundMark x1="31472" y1="24480" x2="31371" y2="26475"/>
                        <a14:backgroundMark x1="31734" y1="24252" x2="31472" y2="25876"/>
                        <a14:backgroundMark x1="27843" y1="32602" x2="26371" y2="33998"/>
                        <a14:backgroundMark x1="27238" y1="33457" x2="27238" y2="33457"/>
                        <a14:backgroundMark x1="27238" y1="33457" x2="27238" y2="33457"/>
                        <a14:backgroundMark x1="27742" y1="32830" x2="26694" y2="34540"/>
                        <a14:backgroundMark x1="27560" y1="33770" x2="27560" y2="33770"/>
                        <a14:backgroundMark x1="27560" y1="33770" x2="27560" y2="33770"/>
                        <a14:backgroundMark x1="27681" y1="33457" x2="26815" y2="33770"/>
                        <a14:backgroundMark x1="18851" y1="19749" x2="18629" y2="23112"/>
                        <a14:backgroundMark x1="18629" y1="23254" x2="16774" y2="28014"/>
                        <a14:backgroundMark x1="17056" y1="26874" x2="17056" y2="26874"/>
                        <a14:backgroundMark x1="17863" y1="24793" x2="17863" y2="24793"/>
                        <a14:backgroundMark x1="17157" y1="27786" x2="17157" y2="27786"/>
                        <a14:backgroundMark x1="19435" y1="31319" x2="21069" y2="32060"/>
                        <a14:backgroundMark x1="21008" y1="32060" x2="20242" y2="33229"/>
                        <a14:backgroundMark x1="20948" y1="32146" x2="20464" y2="32915"/>
                        <a14:backgroundMark x1="29355" y1="17526" x2="29355" y2="17526"/>
                        <a14:backgroundMark x1="29637" y1="17127" x2="29637" y2="17127"/>
                        <a14:backgroundMark x1="29677" y1="16985" x2="29677" y2="16985"/>
                        <a14:backgroundMark x1="30040" y1="16671" x2="30040" y2="16671"/>
                        <a14:backgroundMark x1="28407" y1="19521" x2="28407" y2="19521"/>
                        <a14:backgroundMark x1="28347" y1="19521" x2="28347" y2="19778"/>
                        <a14:backgroundMark x1="30645" y1="15759" x2="31976" y2="17070"/>
                        <a14:backgroundMark x1="31754" y1="16928" x2="31754" y2="16928"/>
                        <a14:backgroundMark x1="31754" y1="16985" x2="31754" y2="16985"/>
                        <a14:backgroundMark x1="31754" y1="16728" x2="31754" y2="16728"/>
                        <a14:backgroundMark x1="31754" y1="16728" x2="31754" y2="16728"/>
                        <a14:backgroundMark x1="31754" y1="16985" x2="31754" y2="16985"/>
                        <a14:backgroundMark x1="31754" y1="16985" x2="31754" y2="16985"/>
                        <a14:backgroundMark x1="31794" y1="17270" x2="31794" y2="17270"/>
                        <a14:backgroundMark x1="31794" y1="17270" x2="31794" y2="17270"/>
                        <a14:backgroundMark x1="31835" y1="17640" x2="31835" y2="17640"/>
                        <a14:backgroundMark x1="31835" y1="17640" x2="31835" y2="17640"/>
                        <a14:backgroundMark x1="27661" y1="17897" x2="27661" y2="17897"/>
                        <a14:backgroundMark x1="27661" y1="17897" x2="27661" y2="17897"/>
                        <a14:backgroundMark x1="27722" y1="17840" x2="27722" y2="17840"/>
                        <a14:backgroundMark x1="27722" y1="17840" x2="27722" y2="17840"/>
                        <a14:backgroundMark x1="27762" y1="17783" x2="27762" y2="17783"/>
                        <a14:backgroundMark x1="28468" y1="17612" x2="28468" y2="17612"/>
                        <a14:backgroundMark x1="29052" y1="17127" x2="29052" y2="17127"/>
                        <a14:backgroundMark x1="28327" y1="18125" x2="28327" y2="18125"/>
                        <a14:backgroundMark x1="28327" y1="18381" x2="28327" y2="18381"/>
                        <a14:backgroundMark x1="29012" y1="17612" x2="28387" y2="18524"/>
                        <a14:backgroundMark x1="28468" y1="18068" x2="28246" y2="18695"/>
                        <a14:backgroundMark x1="27661" y1="17868" x2="28327" y2="18581"/>
                        <a14:backgroundMark x1="28246" y1="18951" x2="28246" y2="18951"/>
                        <a14:backgroundMark x1="18488" y1="22400" x2="18488" y2="22400"/>
                        <a14:backgroundMark x1="18609" y1="21374" x2="18448" y2="23283"/>
                        <a14:backgroundMark x1="18569" y1="20747" x2="18448" y2="23340"/>
                        <a14:backgroundMark x1="17802" y1="24480" x2="18306" y2="23539"/>
                        <a14:backgroundMark x1="18448" y1="23340" x2="17399" y2="25962"/>
                        <a14:backgroundMark x1="18528" y1="23539" x2="17903" y2="24223"/>
                        <a14:backgroundMark x1="31472" y1="24052" x2="31935" y2="23397"/>
                        <a14:backgroundMark x1="31835" y1="23796" x2="31472" y2="25876"/>
                        <a14:backgroundMark x1="31895" y1="23796" x2="31472" y2="24679"/>
                        <a14:backgroundMark x1="31431" y1="24565" x2="32157" y2="23340"/>
                        <a14:backgroundMark x1="27218" y1="33457" x2="25181" y2="33713"/>
                      </a14:backgroundRemoval>
                    </a14:imgEffect>
                  </a14:imgLayer>
                </a14:imgProps>
              </a:ext>
              <a:ext uri="{28A0092B-C50C-407E-A947-70E740481C1C}">
                <a14:useLocalDpi xmlns:a14="http://schemas.microsoft.com/office/drawing/2010/main"/>
              </a:ext>
            </a:extLst>
          </a:blip>
          <a:srcRect l="16854" t="11118" r="67416" b="65059"/>
          <a:stretch/>
        </p:blipFill>
        <p:spPr>
          <a:xfrm flipH="1">
            <a:off x="6261490" y="5026840"/>
            <a:ext cx="791351" cy="847878"/>
          </a:xfrm>
          <a:prstGeom prst="rect">
            <a:avLst/>
          </a:prstGeom>
        </p:spPr>
      </p:pic>
      <p:pic>
        <p:nvPicPr>
          <p:cNvPr id="62" name="図 61"/>
          <p:cNvPicPr>
            <a:picLocks noChangeAspect="1"/>
          </p:cNvPicPr>
          <p:nvPr/>
        </p:nvPicPr>
        <p:blipFill>
          <a:blip r:embed="rId7"/>
          <a:stretch>
            <a:fillRect/>
          </a:stretch>
        </p:blipFill>
        <p:spPr>
          <a:xfrm>
            <a:off x="769188" y="5074557"/>
            <a:ext cx="452709" cy="559228"/>
          </a:xfrm>
          <a:prstGeom prst="rect">
            <a:avLst/>
          </a:prstGeom>
        </p:spPr>
      </p:pic>
      <p:pic>
        <p:nvPicPr>
          <p:cNvPr id="63" name="図 62"/>
          <p:cNvPicPr>
            <a:picLocks noChangeAspect="1"/>
          </p:cNvPicPr>
          <p:nvPr/>
        </p:nvPicPr>
        <p:blipFill>
          <a:blip r:embed="rId8"/>
          <a:stretch>
            <a:fillRect/>
          </a:stretch>
        </p:blipFill>
        <p:spPr>
          <a:xfrm rot="20276250">
            <a:off x="1868776" y="1560590"/>
            <a:ext cx="294602" cy="395003"/>
          </a:xfrm>
          <a:prstGeom prst="rect">
            <a:avLst/>
          </a:prstGeom>
        </p:spPr>
      </p:pic>
      <p:pic>
        <p:nvPicPr>
          <p:cNvPr id="65" name="図 64"/>
          <p:cNvPicPr>
            <a:picLocks noChangeAspect="1"/>
          </p:cNvPicPr>
          <p:nvPr/>
        </p:nvPicPr>
        <p:blipFill>
          <a:blip r:embed="rId8"/>
          <a:stretch>
            <a:fillRect/>
          </a:stretch>
        </p:blipFill>
        <p:spPr>
          <a:xfrm rot="20276250">
            <a:off x="4459933" y="1557845"/>
            <a:ext cx="294602" cy="395003"/>
          </a:xfrm>
          <a:prstGeom prst="rect">
            <a:avLst/>
          </a:prstGeom>
        </p:spPr>
      </p:pic>
      <p:pic>
        <p:nvPicPr>
          <p:cNvPr id="68" name="図 67"/>
          <p:cNvPicPr>
            <a:picLocks noChangeAspect="1"/>
          </p:cNvPicPr>
          <p:nvPr/>
        </p:nvPicPr>
        <p:blipFill>
          <a:blip r:embed="rId9"/>
          <a:stretch>
            <a:fillRect/>
          </a:stretch>
        </p:blipFill>
        <p:spPr>
          <a:xfrm>
            <a:off x="1934190" y="4090974"/>
            <a:ext cx="275183" cy="360545"/>
          </a:xfrm>
          <a:prstGeom prst="rect">
            <a:avLst/>
          </a:prstGeom>
        </p:spPr>
      </p:pic>
    </p:spTree>
    <p:extLst>
      <p:ext uri="{BB962C8B-B14F-4D97-AF65-F5344CB8AC3E}">
        <p14:creationId xmlns:p14="http://schemas.microsoft.com/office/powerpoint/2010/main" val="413914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317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103182</TotalTime>
  <Words>110</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Mangal</vt:lpstr>
      <vt:lpstr>Meiryo UI</vt:lpstr>
      <vt:lpstr>メイリオ</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深谷 将</dc:creator>
  <cp:lastModifiedBy>kiko2001@outlook.jp</cp:lastModifiedBy>
  <cp:revision>935</cp:revision>
  <cp:lastPrinted>2023-06-15T06:55:33Z</cp:lastPrinted>
  <dcterms:created xsi:type="dcterms:W3CDTF">2018-05-03T05:29:16Z</dcterms:created>
  <dcterms:modified xsi:type="dcterms:W3CDTF">2023-07-06T22:03:06Z</dcterms:modified>
</cp:coreProperties>
</file>