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76" r:id="rId1"/>
  </p:sldMasterIdLst>
  <p:notesMasterIdLst>
    <p:notesMasterId r:id="rId4"/>
  </p:notesMasterIdLst>
  <p:sldIdLst>
    <p:sldId id="478" r:id="rId2"/>
    <p:sldId id="479" r:id="rId3"/>
  </p:sldIdLst>
  <p:sldSz cx="7559675" cy="10691813"/>
  <p:notesSz cx="6846888" cy="9980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E73A23-F101-DB45-2773-31B60D8506E1}" name="勝彦 吉田" initials="勝彦" userId="094af7c68051018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紀子 川島" initials="紀子" lastIdx="1" clrIdx="0">
    <p:extLst>
      <p:ext uri="{19B8F6BF-5375-455C-9EA6-DF929625EA0E}">
        <p15:presenceInfo xmlns:p15="http://schemas.microsoft.com/office/powerpoint/2012/main" userId="4e786b6dfe725120" providerId="Windows Live"/>
      </p:ext>
    </p:extLst>
  </p:cmAuthor>
  <p:cmAuthor id="2" name="勝彦 吉田" initials="勝彦" lastIdx="46" clrIdx="1">
    <p:extLst>
      <p:ext uri="{19B8F6BF-5375-455C-9EA6-DF929625EA0E}">
        <p15:presenceInfo xmlns:p15="http://schemas.microsoft.com/office/powerpoint/2012/main" userId="094af7c680510186" providerId="Windows Live"/>
      </p:ext>
    </p:extLst>
  </p:cmAuthor>
  <p:cmAuthor id="3" name="都築 功" initials="都築" lastIdx="3" clrIdx="2">
    <p:extLst>
      <p:ext uri="{19B8F6BF-5375-455C-9EA6-DF929625EA0E}">
        <p15:presenceInfo xmlns:p15="http://schemas.microsoft.com/office/powerpoint/2012/main" userId="a5d1ebf0569c80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70AD47"/>
    <a:srgbClr val="F2BAA9"/>
    <a:srgbClr val="F9DCD2"/>
    <a:srgbClr val="CCFFFF"/>
    <a:srgbClr val="595959"/>
    <a:srgbClr val="CCFFCC"/>
    <a:srgbClr val="404040"/>
    <a:srgbClr val="FFFFFF"/>
    <a:srgbClr val="FF8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p:cViewPr>
        <p:scale>
          <a:sx n="50" d="100"/>
          <a:sy n="50" d="100"/>
        </p:scale>
        <p:origin x="360" y="810"/>
      </p:cViewPr>
      <p:guideLst>
        <p:guide orient="horz" pos="3367"/>
        <p:guide pos="2381"/>
      </p:guideLst>
    </p:cSldViewPr>
  </p:slideViewPr>
  <p:notesTextViewPr>
    <p:cViewPr>
      <p:scale>
        <a:sx n="1" d="1"/>
        <a:sy n="1" d="1"/>
      </p:scale>
      <p:origin x="0" y="0"/>
    </p:cViewPr>
  </p:notesTextViewPr>
  <p:sorterViewPr>
    <p:cViewPr>
      <p:scale>
        <a:sx n="150" d="100"/>
        <a:sy n="150" d="100"/>
      </p:scale>
      <p:origin x="0" y="0"/>
    </p:cViewPr>
  </p:sorter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294" Type="http://schemas.microsoft.com/office/2018/10/relationships/authors" Target="authors.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6830" cy="500356"/>
          </a:xfrm>
          <a:prstGeom prst="rect">
            <a:avLst/>
          </a:prstGeom>
        </p:spPr>
        <p:txBody>
          <a:bodyPr vert="horz" lIns="89457" tIns="44728" rIns="89457" bIns="4472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78513" y="0"/>
            <a:ext cx="2966830" cy="500356"/>
          </a:xfrm>
          <a:prstGeom prst="rect">
            <a:avLst/>
          </a:prstGeom>
        </p:spPr>
        <p:txBody>
          <a:bodyPr vert="horz" lIns="89457" tIns="44728" rIns="89457" bIns="44728" rtlCol="0"/>
          <a:lstStyle>
            <a:lvl1pPr algn="r">
              <a:defRPr sz="1200"/>
            </a:lvl1pPr>
          </a:lstStyle>
          <a:p>
            <a:fld id="{EE9F0FC2-FBB4-E84D-809D-06A91FEC4FB0}" type="datetimeFigureOut">
              <a:rPr kumimoji="1" lang="ja-JP" altLang="en-US" smtClean="0"/>
              <a:t>2023/7/5</a:t>
            </a:fld>
            <a:endParaRPr kumimoji="1" lang="ja-JP" altLang="en-US"/>
          </a:p>
        </p:txBody>
      </p:sp>
      <p:sp>
        <p:nvSpPr>
          <p:cNvPr id="4" name="スライド イメージ プレースホルダー 3"/>
          <p:cNvSpPr>
            <a:spLocks noGrp="1" noRot="1" noChangeAspect="1"/>
          </p:cNvSpPr>
          <p:nvPr>
            <p:ph type="sldImg" idx="2"/>
          </p:nvPr>
        </p:nvSpPr>
        <p:spPr>
          <a:xfrm>
            <a:off x="2233613" y="1247775"/>
            <a:ext cx="2379662" cy="3368675"/>
          </a:xfrm>
          <a:prstGeom prst="rect">
            <a:avLst/>
          </a:prstGeom>
          <a:noFill/>
          <a:ln w="12700">
            <a:solidFill>
              <a:prstClr val="black"/>
            </a:solidFill>
          </a:ln>
        </p:spPr>
        <p:txBody>
          <a:bodyPr vert="horz" lIns="89457" tIns="44728" rIns="89457" bIns="44728" rtlCol="0" anchor="ctr"/>
          <a:lstStyle/>
          <a:p>
            <a:endParaRPr lang="ja-JP" altLang="en-US"/>
          </a:p>
        </p:txBody>
      </p:sp>
      <p:sp>
        <p:nvSpPr>
          <p:cNvPr id="5" name="ノート プレースホルダー 4"/>
          <p:cNvSpPr>
            <a:spLocks noGrp="1"/>
          </p:cNvSpPr>
          <p:nvPr>
            <p:ph type="body" sz="quarter" idx="3"/>
          </p:nvPr>
        </p:nvSpPr>
        <p:spPr>
          <a:xfrm>
            <a:off x="684535" y="4802479"/>
            <a:ext cx="5477819" cy="3931143"/>
          </a:xfrm>
          <a:prstGeom prst="rect">
            <a:avLst/>
          </a:prstGeom>
        </p:spPr>
        <p:txBody>
          <a:bodyPr vert="horz" lIns="89457" tIns="44728" rIns="89457" bIns="447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80257"/>
            <a:ext cx="2966830" cy="500356"/>
          </a:xfrm>
          <a:prstGeom prst="rect">
            <a:avLst/>
          </a:prstGeom>
        </p:spPr>
        <p:txBody>
          <a:bodyPr vert="horz" lIns="89457" tIns="44728" rIns="89457" bIns="4472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78513" y="9480257"/>
            <a:ext cx="2966830" cy="500356"/>
          </a:xfrm>
          <a:prstGeom prst="rect">
            <a:avLst/>
          </a:prstGeom>
        </p:spPr>
        <p:txBody>
          <a:bodyPr vert="horz" lIns="89457" tIns="44728" rIns="89457" bIns="44728" rtlCol="0" anchor="b"/>
          <a:lstStyle>
            <a:lvl1pPr algn="r">
              <a:defRPr sz="1200"/>
            </a:lvl1pPr>
          </a:lstStyle>
          <a:p>
            <a:fld id="{7F94118E-20CF-E643-8C02-2371C6B5914A}" type="slidenum">
              <a:rPr kumimoji="1" lang="ja-JP" altLang="en-US" smtClean="0"/>
              <a:t>‹#›</a:t>
            </a:fld>
            <a:endParaRPr kumimoji="1" lang="ja-JP" altLang="en-US"/>
          </a:p>
        </p:txBody>
      </p:sp>
    </p:spTree>
    <p:extLst>
      <p:ext uri="{BB962C8B-B14F-4D97-AF65-F5344CB8AC3E}">
        <p14:creationId xmlns:p14="http://schemas.microsoft.com/office/powerpoint/2010/main" val="6807849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420491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408308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152750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184235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354638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383130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8" name="Footer Placeholder 7"/>
          <p:cNvSpPr>
            <a:spLocks noGrp="1"/>
          </p:cNvSpPr>
          <p:nvPr>
            <p:ph type="ftr" sz="quarter" idx="11"/>
          </p:nvPr>
        </p:nvSpPr>
        <p:spPr/>
        <p:txBody>
          <a:bodyPr/>
          <a:lstStyle/>
          <a:p>
            <a:endParaRPr kumimoji="1" lang="ja-JP" alt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161928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153045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3" name="Footer Placeholder 2"/>
          <p:cNvSpPr>
            <a:spLocks noGrp="1"/>
          </p:cNvSpPr>
          <p:nvPr>
            <p:ph type="ftr" sz="quarter" idx="11"/>
          </p:nvPr>
        </p:nvSpPr>
        <p:spPr/>
        <p:txBody>
          <a:bodyPr/>
          <a:lstStyle/>
          <a:p>
            <a:endParaRPr kumimoji="1" lang="ja-JP" alt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126542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67714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40234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solidFill>
                <a:srgbClr val="000000">
                  <a:tint val="75000"/>
                </a:srgbClr>
              </a:solidFill>
            </a:endParaRP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508777742"/>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9802" y="3545886"/>
            <a:ext cx="1088351" cy="1620017"/>
          </a:xfrm>
          <a:prstGeom prst="rect">
            <a:avLst/>
          </a:prstGeom>
        </p:spPr>
      </p:pic>
      <p:sp>
        <p:nvSpPr>
          <p:cNvPr id="80" name="正方形/長方形 79">
            <a:extLst>
              <a:ext uri="{FF2B5EF4-FFF2-40B4-BE49-F238E27FC236}">
                <a16:creationId xmlns:a16="http://schemas.microsoft.com/office/drawing/2014/main" xmlns="" id="{AC59B318-75C7-4069-8AE9-3F2363518A15}"/>
              </a:ext>
            </a:extLst>
          </p:cNvPr>
          <p:cNvSpPr/>
          <p:nvPr/>
        </p:nvSpPr>
        <p:spPr>
          <a:xfrm>
            <a:off x="539801" y="485852"/>
            <a:ext cx="6480072" cy="1168664"/>
          </a:xfrm>
          <a:prstGeom prst="rect">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xmlns="" id="{9CAC5BE9-ED3B-482A-8F2B-8A092DFBAECD}"/>
              </a:ext>
            </a:extLst>
          </p:cNvPr>
          <p:cNvSpPr/>
          <p:nvPr/>
        </p:nvSpPr>
        <p:spPr>
          <a:xfrm>
            <a:off x="1619809" y="1925913"/>
            <a:ext cx="5400063" cy="4050000"/>
          </a:xfrm>
          <a:prstGeom prst="rect">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5" name="楕円 4">
            <a:extLst>
              <a:ext uri="{FF2B5EF4-FFF2-40B4-BE49-F238E27FC236}">
                <a16:creationId xmlns:a16="http://schemas.microsoft.com/office/drawing/2014/main" xmlns="" id="{ADFAF792-33C4-4E60-8146-D6BFCEA8F8FA}"/>
              </a:ext>
            </a:extLst>
          </p:cNvPr>
          <p:cNvSpPr/>
          <p:nvPr/>
        </p:nvSpPr>
        <p:spPr>
          <a:xfrm>
            <a:off x="719808" y="575846"/>
            <a:ext cx="360000" cy="360000"/>
          </a:xfrm>
          <a:prstGeom prst="ellipse">
            <a:avLst/>
          </a:prstGeom>
          <a:solidFill>
            <a:srgbClr val="70AD4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prstClr val="white"/>
                </a:solidFill>
                <a:latin typeface="Meiryo UI" panose="020B0604030504040204" pitchFamily="50" charset="-128"/>
                <a:ea typeface="Meiryo UI" panose="020B0604030504040204" pitchFamily="50" charset="-128"/>
              </a:rPr>
              <a:t>テ</a:t>
            </a:r>
          </a:p>
        </p:txBody>
      </p:sp>
      <p:sp>
        <p:nvSpPr>
          <p:cNvPr id="121" name="楕円 120">
            <a:extLst>
              <a:ext uri="{FF2B5EF4-FFF2-40B4-BE49-F238E27FC236}">
                <a16:creationId xmlns:a16="http://schemas.microsoft.com/office/drawing/2014/main" xmlns="" id="{10A0AE5A-81C7-49E3-8DE5-7FDE25128C73}"/>
              </a:ext>
            </a:extLst>
          </p:cNvPr>
          <p:cNvSpPr/>
          <p:nvPr/>
        </p:nvSpPr>
        <p:spPr>
          <a:xfrm>
            <a:off x="1169813" y="575852"/>
            <a:ext cx="360000" cy="360000"/>
          </a:xfrm>
          <a:prstGeom prst="ellipse">
            <a:avLst/>
          </a:prstGeom>
          <a:solidFill>
            <a:srgbClr val="70AD4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prstClr val="white"/>
                </a:solidFill>
                <a:latin typeface="Meiryo UI" panose="020B0604030504040204" pitchFamily="50" charset="-128"/>
                <a:ea typeface="Meiryo UI" panose="020B0604030504040204" pitchFamily="50" charset="-128"/>
              </a:rPr>
              <a:t>ー</a:t>
            </a:r>
          </a:p>
        </p:txBody>
      </p:sp>
      <p:sp>
        <p:nvSpPr>
          <p:cNvPr id="122" name="楕円 121">
            <a:extLst>
              <a:ext uri="{FF2B5EF4-FFF2-40B4-BE49-F238E27FC236}">
                <a16:creationId xmlns:a16="http://schemas.microsoft.com/office/drawing/2014/main" xmlns="" id="{F854E6AC-B2BE-45D1-8F5D-9931989B9381}"/>
              </a:ext>
            </a:extLst>
          </p:cNvPr>
          <p:cNvSpPr/>
          <p:nvPr/>
        </p:nvSpPr>
        <p:spPr>
          <a:xfrm>
            <a:off x="1619817" y="575846"/>
            <a:ext cx="360000" cy="360000"/>
          </a:xfrm>
          <a:prstGeom prst="ellipse">
            <a:avLst/>
          </a:prstGeom>
          <a:solidFill>
            <a:srgbClr val="70AD4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prstClr val="white"/>
                </a:solidFill>
                <a:latin typeface="Meiryo UI" panose="020B0604030504040204" pitchFamily="50" charset="-128"/>
                <a:ea typeface="Meiryo UI" panose="020B0604030504040204" pitchFamily="50" charset="-128"/>
              </a:rPr>
              <a:t>マ</a:t>
            </a:r>
          </a:p>
        </p:txBody>
      </p:sp>
      <p:sp>
        <p:nvSpPr>
          <p:cNvPr id="130" name="四角形: 角を丸くする 129">
            <a:extLst>
              <a:ext uri="{FF2B5EF4-FFF2-40B4-BE49-F238E27FC236}">
                <a16:creationId xmlns:a16="http://schemas.microsoft.com/office/drawing/2014/main" xmlns="" id="{23C55804-392C-428E-91EE-9CB2FB61FE75}"/>
              </a:ext>
            </a:extLst>
          </p:cNvPr>
          <p:cNvSpPr/>
          <p:nvPr/>
        </p:nvSpPr>
        <p:spPr>
          <a:xfrm>
            <a:off x="1709822" y="2015918"/>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142" name="四角形: 角を丸くする 141">
            <a:extLst>
              <a:ext uri="{FF2B5EF4-FFF2-40B4-BE49-F238E27FC236}">
                <a16:creationId xmlns:a16="http://schemas.microsoft.com/office/drawing/2014/main" xmlns="" id="{DE44083C-6584-45DE-AD72-78D252A38A81}"/>
              </a:ext>
            </a:extLst>
          </p:cNvPr>
          <p:cNvSpPr/>
          <p:nvPr/>
        </p:nvSpPr>
        <p:spPr>
          <a:xfrm>
            <a:off x="2879827" y="2015774"/>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a:t>
            </a:r>
          </a:p>
        </p:txBody>
      </p:sp>
      <p:sp>
        <p:nvSpPr>
          <p:cNvPr id="156" name="四角形: 角を丸くする 155">
            <a:extLst>
              <a:ext uri="{FF2B5EF4-FFF2-40B4-BE49-F238E27FC236}">
                <a16:creationId xmlns:a16="http://schemas.microsoft.com/office/drawing/2014/main" xmlns="" id="{3A1846C5-9211-47E4-8ECE-0C59084C711F}"/>
              </a:ext>
            </a:extLst>
          </p:cNvPr>
          <p:cNvSpPr/>
          <p:nvPr/>
        </p:nvSpPr>
        <p:spPr>
          <a:xfrm>
            <a:off x="3239831" y="2015914"/>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階</a:t>
            </a:r>
          </a:p>
        </p:txBody>
      </p:sp>
      <p:sp>
        <p:nvSpPr>
          <p:cNvPr id="157" name="四角形: 角を丸くする 156">
            <a:extLst>
              <a:ext uri="{FF2B5EF4-FFF2-40B4-BE49-F238E27FC236}">
                <a16:creationId xmlns:a16="http://schemas.microsoft.com/office/drawing/2014/main" xmlns="" id="{43F2B22D-DDD5-4C21-8FC2-1A7E7B731795}"/>
              </a:ext>
            </a:extLst>
          </p:cNvPr>
          <p:cNvSpPr/>
          <p:nvPr/>
        </p:nvSpPr>
        <p:spPr>
          <a:xfrm>
            <a:off x="3689844" y="2015914"/>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p>
        </p:txBody>
      </p:sp>
      <p:sp>
        <p:nvSpPr>
          <p:cNvPr id="95" name="フリーフォーム: 図形 94">
            <a:extLst>
              <a:ext uri="{FF2B5EF4-FFF2-40B4-BE49-F238E27FC236}">
                <a16:creationId xmlns:a16="http://schemas.microsoft.com/office/drawing/2014/main" xmlns="" id="{40B7EBC7-B3E6-41C1-98B1-D5D87267C2B9}"/>
              </a:ext>
            </a:extLst>
          </p:cNvPr>
          <p:cNvSpPr/>
          <p:nvPr/>
        </p:nvSpPr>
        <p:spPr>
          <a:xfrm>
            <a:off x="1709813" y="3005880"/>
            <a:ext cx="5220057" cy="2880073"/>
          </a:xfrm>
          <a:custGeom>
            <a:avLst/>
            <a:gdLst>
              <a:gd name="connsiteX0" fmla="*/ 180000 w 5220057"/>
              <a:gd name="connsiteY0" fmla="*/ 0 h 2790027"/>
              <a:gd name="connsiteX1" fmla="*/ 5040057 w 5220057"/>
              <a:gd name="connsiteY1" fmla="*/ 0 h 2790027"/>
              <a:gd name="connsiteX2" fmla="*/ 5220057 w 5220057"/>
              <a:gd name="connsiteY2" fmla="*/ 180000 h 2790027"/>
              <a:gd name="connsiteX3" fmla="*/ 5220000 w 5220057"/>
              <a:gd name="connsiteY3" fmla="*/ 180283 h 2790027"/>
              <a:gd name="connsiteX4" fmla="*/ 5220000 w 5220057"/>
              <a:gd name="connsiteY4" fmla="*/ 2610006 h 2790027"/>
              <a:gd name="connsiteX5" fmla="*/ 5219997 w 5220057"/>
              <a:gd name="connsiteY5" fmla="*/ 2610006 h 2790027"/>
              <a:gd name="connsiteX6" fmla="*/ 5220001 w 5220057"/>
              <a:gd name="connsiteY6" fmla="*/ 2610027 h 2790027"/>
              <a:gd name="connsiteX7" fmla="*/ 5040001 w 5220057"/>
              <a:gd name="connsiteY7" fmla="*/ 2790027 h 2790027"/>
              <a:gd name="connsiteX8" fmla="*/ 180001 w 5220057"/>
              <a:gd name="connsiteY8" fmla="*/ 2790027 h 2790027"/>
              <a:gd name="connsiteX9" fmla="*/ 1 w 5220057"/>
              <a:gd name="connsiteY9" fmla="*/ 2610027 h 2790027"/>
              <a:gd name="connsiteX10" fmla="*/ 5 w 5220057"/>
              <a:gd name="connsiteY10" fmla="*/ 2610006 h 2790027"/>
              <a:gd name="connsiteX11" fmla="*/ 0 w 5220057"/>
              <a:gd name="connsiteY11" fmla="*/ 2610006 h 2790027"/>
              <a:gd name="connsiteX12" fmla="*/ 0 w 5220057"/>
              <a:gd name="connsiteY12" fmla="*/ 180006 h 2790027"/>
              <a:gd name="connsiteX13" fmla="*/ 1 w 5220057"/>
              <a:gd name="connsiteY13" fmla="*/ 180006 h 2790027"/>
              <a:gd name="connsiteX14" fmla="*/ 0 w 5220057"/>
              <a:gd name="connsiteY14" fmla="*/ 180000 h 2790027"/>
              <a:gd name="connsiteX15" fmla="*/ 180000 w 5220057"/>
              <a:gd name="connsiteY15" fmla="*/ 0 h 279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0057" h="2790027">
                <a:moveTo>
                  <a:pt x="180000" y="0"/>
                </a:moveTo>
                <a:lnTo>
                  <a:pt x="5040057" y="0"/>
                </a:lnTo>
                <a:cubicBezTo>
                  <a:pt x="5139468" y="0"/>
                  <a:pt x="5220057" y="80589"/>
                  <a:pt x="5220057" y="180000"/>
                </a:cubicBezTo>
                <a:lnTo>
                  <a:pt x="5220000" y="180283"/>
                </a:lnTo>
                <a:lnTo>
                  <a:pt x="5220000" y="2610006"/>
                </a:lnTo>
                <a:lnTo>
                  <a:pt x="5219997" y="2610006"/>
                </a:lnTo>
                <a:lnTo>
                  <a:pt x="5220001" y="2610027"/>
                </a:lnTo>
                <a:cubicBezTo>
                  <a:pt x="5220001" y="2709438"/>
                  <a:pt x="5139412" y="2790027"/>
                  <a:pt x="5040001" y="2790027"/>
                </a:cubicBezTo>
                <a:lnTo>
                  <a:pt x="180001" y="2790027"/>
                </a:lnTo>
                <a:cubicBezTo>
                  <a:pt x="80590" y="2790027"/>
                  <a:pt x="1" y="2709438"/>
                  <a:pt x="1" y="2610027"/>
                </a:cubicBezTo>
                <a:lnTo>
                  <a:pt x="5" y="2610006"/>
                </a:lnTo>
                <a:lnTo>
                  <a:pt x="0" y="2610006"/>
                </a:lnTo>
                <a:lnTo>
                  <a:pt x="0" y="180006"/>
                </a:lnTo>
                <a:lnTo>
                  <a:pt x="1" y="180006"/>
                </a:lnTo>
                <a:lnTo>
                  <a:pt x="0" y="180000"/>
                </a:lnTo>
                <a:cubicBezTo>
                  <a:pt x="0" y="80589"/>
                  <a:pt x="80589" y="0"/>
                  <a:pt x="18000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92" name="フリーフォーム: 図形 91">
            <a:extLst>
              <a:ext uri="{FF2B5EF4-FFF2-40B4-BE49-F238E27FC236}">
                <a16:creationId xmlns:a16="http://schemas.microsoft.com/office/drawing/2014/main" xmlns="" id="{036DCD3E-98E5-4C57-9F81-9D94FC813B5C}"/>
              </a:ext>
            </a:extLst>
          </p:cNvPr>
          <p:cNvSpPr/>
          <p:nvPr/>
        </p:nvSpPr>
        <p:spPr>
          <a:xfrm>
            <a:off x="2339821" y="2465925"/>
            <a:ext cx="4590050" cy="449954"/>
          </a:xfrm>
          <a:custGeom>
            <a:avLst/>
            <a:gdLst>
              <a:gd name="connsiteX0" fmla="*/ 179999 w 4590050"/>
              <a:gd name="connsiteY0" fmla="*/ 0 h 539998"/>
              <a:gd name="connsiteX1" fmla="*/ 4410051 w 4590050"/>
              <a:gd name="connsiteY1" fmla="*/ 0 h 539998"/>
              <a:gd name="connsiteX2" fmla="*/ 4575905 w 4590050"/>
              <a:gd name="connsiteY2" fmla="*/ 109935 h 539998"/>
              <a:gd name="connsiteX3" fmla="*/ 4590050 w 4590050"/>
              <a:gd name="connsiteY3" fmla="*/ 179996 h 539998"/>
              <a:gd name="connsiteX4" fmla="*/ 4590050 w 4590050"/>
              <a:gd name="connsiteY4" fmla="*/ 179996 h 539998"/>
              <a:gd name="connsiteX5" fmla="*/ 4590050 w 4590050"/>
              <a:gd name="connsiteY5" fmla="*/ 179999 h 539998"/>
              <a:gd name="connsiteX6" fmla="*/ 4590050 w 4590050"/>
              <a:gd name="connsiteY6" fmla="*/ 359998 h 539998"/>
              <a:gd name="connsiteX7" fmla="*/ 4590050 w 4590050"/>
              <a:gd name="connsiteY7" fmla="*/ 359998 h 539998"/>
              <a:gd name="connsiteX8" fmla="*/ 4590050 w 4590050"/>
              <a:gd name="connsiteY8" fmla="*/ 359999 h 539998"/>
              <a:gd name="connsiteX9" fmla="*/ 4410051 w 4590050"/>
              <a:gd name="connsiteY9" fmla="*/ 539998 h 539998"/>
              <a:gd name="connsiteX10" fmla="*/ 179999 w 4590050"/>
              <a:gd name="connsiteY10" fmla="*/ 539998 h 539998"/>
              <a:gd name="connsiteX11" fmla="*/ 0 w 4590050"/>
              <a:gd name="connsiteY11" fmla="*/ 359999 h 539998"/>
              <a:gd name="connsiteX12" fmla="*/ 0 w 4590050"/>
              <a:gd name="connsiteY12" fmla="*/ 359998 h 539998"/>
              <a:gd name="connsiteX13" fmla="*/ 0 w 4590050"/>
              <a:gd name="connsiteY13" fmla="*/ 359998 h 539998"/>
              <a:gd name="connsiteX14" fmla="*/ 0 w 4590050"/>
              <a:gd name="connsiteY14" fmla="*/ 179999 h 539998"/>
              <a:gd name="connsiteX15" fmla="*/ 0 w 4590050"/>
              <a:gd name="connsiteY15" fmla="*/ 179996 h 539998"/>
              <a:gd name="connsiteX16" fmla="*/ 1 w 4590050"/>
              <a:gd name="connsiteY16" fmla="*/ 179996 h 539998"/>
              <a:gd name="connsiteX17" fmla="*/ 14145 w 4590050"/>
              <a:gd name="connsiteY17" fmla="*/ 109935 h 539998"/>
              <a:gd name="connsiteX18" fmla="*/ 179999 w 4590050"/>
              <a:gd name="connsiteY18" fmla="*/ 0 h 5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050" h="539998">
                <a:moveTo>
                  <a:pt x="179999" y="0"/>
                </a:moveTo>
                <a:lnTo>
                  <a:pt x="4410051" y="0"/>
                </a:lnTo>
                <a:cubicBezTo>
                  <a:pt x="4484610" y="0"/>
                  <a:pt x="4548580" y="45331"/>
                  <a:pt x="4575905" y="109935"/>
                </a:cubicBezTo>
                <a:lnTo>
                  <a:pt x="4590050" y="179996"/>
                </a:lnTo>
                <a:lnTo>
                  <a:pt x="4590050" y="179996"/>
                </a:lnTo>
                <a:lnTo>
                  <a:pt x="4590050" y="179999"/>
                </a:lnTo>
                <a:lnTo>
                  <a:pt x="4590050" y="359998"/>
                </a:lnTo>
                <a:lnTo>
                  <a:pt x="4590050" y="359998"/>
                </a:lnTo>
                <a:lnTo>
                  <a:pt x="4590050" y="359999"/>
                </a:lnTo>
                <a:cubicBezTo>
                  <a:pt x="4590050" y="459410"/>
                  <a:pt x="4509462" y="539998"/>
                  <a:pt x="4410051" y="539998"/>
                </a:cubicBezTo>
                <a:lnTo>
                  <a:pt x="179999" y="539998"/>
                </a:lnTo>
                <a:cubicBezTo>
                  <a:pt x="80588" y="539998"/>
                  <a:pt x="0" y="459410"/>
                  <a:pt x="0" y="359999"/>
                </a:cubicBezTo>
                <a:lnTo>
                  <a:pt x="0" y="359998"/>
                </a:lnTo>
                <a:lnTo>
                  <a:pt x="0" y="359998"/>
                </a:lnTo>
                <a:lnTo>
                  <a:pt x="0" y="179999"/>
                </a:lnTo>
                <a:lnTo>
                  <a:pt x="0" y="179996"/>
                </a:lnTo>
                <a:lnTo>
                  <a:pt x="1" y="179996"/>
                </a:lnTo>
                <a:lnTo>
                  <a:pt x="14145" y="109935"/>
                </a:lnTo>
                <a:cubicBezTo>
                  <a:pt x="41471" y="45331"/>
                  <a:pt x="105441" y="0"/>
                  <a:pt x="179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90000" bIns="0" numCol="1" spcCol="0" rtlCol="0" fromWordArt="0" anchor="ctr" anchorCtr="0" forceAA="0" compatLnSpc="1">
            <a:prstTxWarp prst="textNoShape">
              <a:avLst/>
            </a:prstTxWarp>
            <a:no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p>
        </p:txBody>
      </p:sp>
      <p:sp>
        <p:nvSpPr>
          <p:cNvPr id="70" name="フリーフォーム: 図形 69">
            <a:extLst>
              <a:ext uri="{FF2B5EF4-FFF2-40B4-BE49-F238E27FC236}">
                <a16:creationId xmlns:a16="http://schemas.microsoft.com/office/drawing/2014/main" xmlns="" id="{FD272AE6-B5CF-4616-96C8-F8BCF1CADB40}"/>
              </a:ext>
            </a:extLst>
          </p:cNvPr>
          <p:cNvSpPr/>
          <p:nvPr/>
        </p:nvSpPr>
        <p:spPr>
          <a:xfrm>
            <a:off x="629801" y="1025862"/>
            <a:ext cx="6300210" cy="540002"/>
          </a:xfrm>
          <a:custGeom>
            <a:avLst/>
            <a:gdLst>
              <a:gd name="connsiteX0" fmla="*/ 180000 w 6300210"/>
              <a:gd name="connsiteY0" fmla="*/ 0 h 540002"/>
              <a:gd name="connsiteX1" fmla="*/ 6120210 w 6300210"/>
              <a:gd name="connsiteY1" fmla="*/ 0 h 540002"/>
              <a:gd name="connsiteX2" fmla="*/ 6300210 w 6300210"/>
              <a:gd name="connsiteY2" fmla="*/ 180000 h 540002"/>
              <a:gd name="connsiteX3" fmla="*/ 6300071 w 6300210"/>
              <a:gd name="connsiteY3" fmla="*/ 180689 h 540002"/>
              <a:gd name="connsiteX4" fmla="*/ 6300071 w 6300210"/>
              <a:gd name="connsiteY4" fmla="*/ 359660 h 540002"/>
              <a:gd name="connsiteX5" fmla="*/ 6300140 w 6300210"/>
              <a:gd name="connsiteY5" fmla="*/ 360002 h 540002"/>
              <a:gd name="connsiteX6" fmla="*/ 6120140 w 6300210"/>
              <a:gd name="connsiteY6" fmla="*/ 540002 h 540002"/>
              <a:gd name="connsiteX7" fmla="*/ 180000 w 6300210"/>
              <a:gd name="connsiteY7" fmla="*/ 540002 h 540002"/>
              <a:gd name="connsiteX8" fmla="*/ 0 w 6300210"/>
              <a:gd name="connsiteY8" fmla="*/ 360002 h 540002"/>
              <a:gd name="connsiteX9" fmla="*/ 1 w 6300210"/>
              <a:gd name="connsiteY9" fmla="*/ 359996 h 540002"/>
              <a:gd name="connsiteX10" fmla="*/ 1 w 6300210"/>
              <a:gd name="connsiteY10" fmla="*/ 180005 h 540002"/>
              <a:gd name="connsiteX11" fmla="*/ 0 w 6300210"/>
              <a:gd name="connsiteY11" fmla="*/ 180000 h 540002"/>
              <a:gd name="connsiteX12" fmla="*/ 180000 w 6300210"/>
              <a:gd name="connsiteY12" fmla="*/ 0 h 54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0210" h="540002">
                <a:moveTo>
                  <a:pt x="180000" y="0"/>
                </a:moveTo>
                <a:lnTo>
                  <a:pt x="6120210" y="0"/>
                </a:lnTo>
                <a:cubicBezTo>
                  <a:pt x="6219621" y="0"/>
                  <a:pt x="6300210" y="80589"/>
                  <a:pt x="6300210" y="180000"/>
                </a:cubicBezTo>
                <a:lnTo>
                  <a:pt x="6300071" y="180689"/>
                </a:lnTo>
                <a:lnTo>
                  <a:pt x="6300071" y="359660"/>
                </a:lnTo>
                <a:lnTo>
                  <a:pt x="6300140" y="360002"/>
                </a:lnTo>
                <a:cubicBezTo>
                  <a:pt x="6300140" y="459413"/>
                  <a:pt x="6219551" y="540002"/>
                  <a:pt x="6120140" y="540002"/>
                </a:cubicBezTo>
                <a:lnTo>
                  <a:pt x="180000" y="540002"/>
                </a:lnTo>
                <a:cubicBezTo>
                  <a:pt x="80589" y="540002"/>
                  <a:pt x="0" y="459413"/>
                  <a:pt x="0" y="360002"/>
                </a:cubicBezTo>
                <a:lnTo>
                  <a:pt x="1" y="359996"/>
                </a:lnTo>
                <a:lnTo>
                  <a:pt x="1" y="180005"/>
                </a:lnTo>
                <a:lnTo>
                  <a:pt x="0" y="180000"/>
                </a:lnTo>
                <a:cubicBezTo>
                  <a:pt x="0" y="80589"/>
                  <a:pt x="80589" y="0"/>
                  <a:pt x="18000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0" rIns="90000" bIns="0" numCol="1" spcCol="0" rtlCol="0" fromWordArt="0" anchor="ctr" anchorCtr="0" forceAA="0" compatLnSpc="1">
            <a:prstTxWarp prst="textNoShape">
              <a:avLst/>
            </a:prstTxWarp>
            <a:no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p>
        </p:txBody>
      </p:sp>
      <p:sp>
        <p:nvSpPr>
          <p:cNvPr id="180" name="四角形: 角を丸くする 179">
            <a:extLst>
              <a:ext uri="{FF2B5EF4-FFF2-40B4-BE49-F238E27FC236}">
                <a16:creationId xmlns:a16="http://schemas.microsoft.com/office/drawing/2014/main" xmlns="" id="{275BB0E6-F0F0-41EE-A47B-7670421B6CCE}"/>
              </a:ext>
            </a:extLst>
          </p:cNvPr>
          <p:cNvSpPr/>
          <p:nvPr/>
        </p:nvSpPr>
        <p:spPr>
          <a:xfrm>
            <a:off x="2429822" y="2015774"/>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館</a:t>
            </a:r>
          </a:p>
        </p:txBody>
      </p:sp>
      <p:sp>
        <p:nvSpPr>
          <p:cNvPr id="181" name="四角形: 角を丸くする 180">
            <a:extLst>
              <a:ext uri="{FF2B5EF4-FFF2-40B4-BE49-F238E27FC236}">
                <a16:creationId xmlns:a16="http://schemas.microsoft.com/office/drawing/2014/main" xmlns="" id="{B488BD2F-B30E-45C7-BC36-14C524EB28F6}"/>
              </a:ext>
            </a:extLst>
          </p:cNvPr>
          <p:cNvSpPr/>
          <p:nvPr/>
        </p:nvSpPr>
        <p:spPr>
          <a:xfrm>
            <a:off x="2429822" y="2509791"/>
            <a:ext cx="360004" cy="360000"/>
          </a:xfrm>
          <a:prstGeom prst="roundRect">
            <a:avLst>
              <a:gd name="adj" fmla="val 48417"/>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2400" b="1" dirty="0">
                <a:solidFill>
                  <a:srgbClr val="DF5327"/>
                </a:solidFill>
                <a:latin typeface="Meiryo UI" panose="020B0604030504040204" pitchFamily="50" charset="-128"/>
                <a:ea typeface="Meiryo UI" panose="020B0604030504040204" pitchFamily="50" charset="-128"/>
              </a:rPr>
              <a:t>１</a:t>
            </a:r>
          </a:p>
        </p:txBody>
      </p:sp>
      <p:sp>
        <p:nvSpPr>
          <p:cNvPr id="9" name="曲折矢印 8"/>
          <p:cNvSpPr>
            <a:spLocks noChangeAspect="1"/>
          </p:cNvSpPr>
          <p:nvPr/>
        </p:nvSpPr>
        <p:spPr>
          <a:xfrm rot="16200000" flipH="1">
            <a:off x="629947" y="5166059"/>
            <a:ext cx="899710" cy="900000"/>
          </a:xfrm>
          <a:prstGeom prst="bentArrow">
            <a:avLst>
              <a:gd name="adj1" fmla="val 25000"/>
              <a:gd name="adj2" fmla="val 30345"/>
              <a:gd name="adj3" fmla="val 35690"/>
              <a:gd name="adj4" fmla="val 43750"/>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04" name="曲折矢印 103"/>
          <p:cNvSpPr/>
          <p:nvPr/>
        </p:nvSpPr>
        <p:spPr>
          <a:xfrm rot="5400000">
            <a:off x="6029872" y="9395961"/>
            <a:ext cx="900000" cy="900000"/>
          </a:xfrm>
          <a:prstGeom prst="bentArrow">
            <a:avLst>
              <a:gd name="adj1" fmla="val 25000"/>
              <a:gd name="adj2" fmla="val 30345"/>
              <a:gd name="adj3" fmla="val 35690"/>
              <a:gd name="adj4" fmla="val 43750"/>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07" name="四角形: 角を丸くする 111">
            <a:extLst>
              <a:ext uri="{FF2B5EF4-FFF2-40B4-BE49-F238E27FC236}">
                <a16:creationId xmlns:a16="http://schemas.microsoft.com/office/drawing/2014/main" xmlns="" id="{40430C61-977B-47C2-92E3-4FC88D55F9DC}"/>
              </a:ext>
            </a:extLst>
          </p:cNvPr>
          <p:cNvSpPr/>
          <p:nvPr/>
        </p:nvSpPr>
        <p:spPr>
          <a:xfrm>
            <a:off x="5939860" y="575857"/>
            <a:ext cx="450005"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en-US" altLang="ja-JP" sz="1600" b="1" dirty="0">
                <a:solidFill>
                  <a:prstClr val="white">
                    <a:lumMod val="50000"/>
                  </a:prstClr>
                </a:solidFill>
                <a:latin typeface="Meiryo UI" panose="020B0604030504040204" pitchFamily="50" charset="-128"/>
                <a:ea typeface="Meiryo UI" panose="020B0604030504040204" pitchFamily="50" charset="-128"/>
              </a:rPr>
              <a:t>No.</a:t>
            </a:r>
            <a:endParaRPr kumimoji="1" lang="ja-JP" altLang="en-US" sz="1600" b="1" dirty="0">
              <a:solidFill>
                <a:prstClr val="white">
                  <a:lumMod val="50000"/>
                </a:prstClr>
              </a:solidFill>
              <a:latin typeface="Meiryo UI" panose="020B0604030504040204" pitchFamily="50" charset="-128"/>
              <a:ea typeface="Meiryo UI" panose="020B0604030504040204" pitchFamily="50" charset="-128"/>
            </a:endParaRPr>
          </a:p>
        </p:txBody>
      </p:sp>
      <p:sp>
        <p:nvSpPr>
          <p:cNvPr id="108" name="四角形: 角を丸くする 115">
            <a:extLst>
              <a:ext uri="{FF2B5EF4-FFF2-40B4-BE49-F238E27FC236}">
                <a16:creationId xmlns:a16="http://schemas.microsoft.com/office/drawing/2014/main" xmlns="" id="{48A9B389-7CC7-4F63-A1A8-F4D89E7B2FDD}"/>
              </a:ext>
            </a:extLst>
          </p:cNvPr>
          <p:cNvSpPr/>
          <p:nvPr/>
        </p:nvSpPr>
        <p:spPr>
          <a:xfrm>
            <a:off x="6389872" y="575853"/>
            <a:ext cx="540000" cy="360000"/>
          </a:xfrm>
          <a:prstGeom prst="roundRect">
            <a:avLst>
              <a:gd name="adj" fmla="val 50000"/>
            </a:avLst>
          </a:prstGeom>
          <a:solidFill>
            <a:srgbClr val="70AD47"/>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en-US" altLang="ja-JP" sz="1600" dirty="0">
                <a:solidFill>
                  <a:prstClr val="white"/>
                </a:solidFill>
                <a:latin typeface="Meiryo UI" panose="020B0604030504040204" pitchFamily="50" charset="-128"/>
                <a:ea typeface="Meiryo UI" panose="020B0604030504040204" pitchFamily="50" charset="-128"/>
              </a:rPr>
              <a:t>A</a:t>
            </a:r>
          </a:p>
        </p:txBody>
      </p:sp>
      <p:sp>
        <p:nvSpPr>
          <p:cNvPr id="13" name="正方形/長方形 12"/>
          <p:cNvSpPr/>
          <p:nvPr/>
        </p:nvSpPr>
        <p:spPr>
          <a:xfrm>
            <a:off x="3687505" y="5386661"/>
            <a:ext cx="261610" cy="369332"/>
          </a:xfrm>
          <a:prstGeom prst="rect">
            <a:avLst/>
          </a:prstGeom>
        </p:spPr>
        <p:txBody>
          <a:bodyPr wrap="none">
            <a:spAutoFit/>
          </a:bodyPr>
          <a:lstStyle/>
          <a:p>
            <a:pPr>
              <a:defRPr/>
            </a:pPr>
            <a:r>
              <a:rPr lang="mr-IN" altLang="ja-JP" baseline="30000" dirty="0">
                <a:solidFill>
                  <a:srgbClr val="000000"/>
                </a:solidFill>
                <a:latin typeface="Meiryo UI" panose="020B0604030504040204" pitchFamily="50" charset="-128"/>
                <a:ea typeface="Meiryo UI" panose="020B0604030504040204" pitchFamily="50" charset="-128"/>
              </a:rPr>
              <a:t> </a:t>
            </a:r>
            <a:endParaRPr lang="ja-JP" altLang="en-US" dirty="0">
              <a:solidFill>
                <a:srgbClr val="000000"/>
              </a:solidFill>
              <a:latin typeface="Meiryo UI" panose="020B0604030504040204" pitchFamily="50" charset="-128"/>
              <a:ea typeface="Meiryo UI" panose="020B0604030504040204" pitchFamily="50" charset="-128"/>
            </a:endParaRPr>
          </a:p>
        </p:txBody>
      </p:sp>
      <p:pic>
        <p:nvPicPr>
          <p:cNvPr id="67" name="図 6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5731" y="7775951"/>
            <a:ext cx="844142" cy="1620000"/>
          </a:xfrm>
          <a:prstGeom prst="rect">
            <a:avLst/>
          </a:prstGeom>
        </p:spPr>
      </p:pic>
      <p:sp>
        <p:nvSpPr>
          <p:cNvPr id="119" name="四角形: 角を丸くする 118">
            <a:extLst>
              <a:ext uri="{FF2B5EF4-FFF2-40B4-BE49-F238E27FC236}">
                <a16:creationId xmlns:a16="http://schemas.microsoft.com/office/drawing/2014/main" xmlns="" id="{FDD93A01-338A-4157-AEA2-CE95ECCB6E7E}"/>
              </a:ext>
            </a:extLst>
          </p:cNvPr>
          <p:cNvSpPr/>
          <p:nvPr/>
        </p:nvSpPr>
        <p:spPr>
          <a:xfrm>
            <a:off x="4589849" y="2015870"/>
            <a:ext cx="2340022"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a:t>
            </a:r>
          </a:p>
        </p:txBody>
      </p:sp>
      <p:sp>
        <p:nvSpPr>
          <p:cNvPr id="131" name="正方形/長方形 130">
            <a:extLst>
              <a:ext uri="{FF2B5EF4-FFF2-40B4-BE49-F238E27FC236}">
                <a16:creationId xmlns:a16="http://schemas.microsoft.com/office/drawing/2014/main" xmlns="" id="{51870249-BF72-4122-8AE8-B76A91C4C310}"/>
              </a:ext>
            </a:extLst>
          </p:cNvPr>
          <p:cNvSpPr/>
          <p:nvPr/>
        </p:nvSpPr>
        <p:spPr>
          <a:xfrm>
            <a:off x="539798" y="6155960"/>
            <a:ext cx="5400063" cy="4050000"/>
          </a:xfrm>
          <a:prstGeom prst="rect">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32" name="四角形: 角を丸くする 131">
            <a:extLst>
              <a:ext uri="{FF2B5EF4-FFF2-40B4-BE49-F238E27FC236}">
                <a16:creationId xmlns:a16="http://schemas.microsoft.com/office/drawing/2014/main" xmlns="" id="{9D7A6BD1-ACC8-4B17-9D80-AB1D25DF123D}"/>
              </a:ext>
            </a:extLst>
          </p:cNvPr>
          <p:cNvSpPr/>
          <p:nvPr/>
        </p:nvSpPr>
        <p:spPr>
          <a:xfrm>
            <a:off x="629811" y="6245965"/>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134" name="四角形: 角を丸くする 133">
            <a:extLst>
              <a:ext uri="{FF2B5EF4-FFF2-40B4-BE49-F238E27FC236}">
                <a16:creationId xmlns:a16="http://schemas.microsoft.com/office/drawing/2014/main" xmlns="" id="{211D0BCE-1AA1-48E8-810B-BDCDC13E0221}"/>
              </a:ext>
            </a:extLst>
          </p:cNvPr>
          <p:cNvSpPr/>
          <p:nvPr/>
        </p:nvSpPr>
        <p:spPr>
          <a:xfrm>
            <a:off x="1799816" y="6245821"/>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a:t>
            </a:r>
          </a:p>
        </p:txBody>
      </p:sp>
      <p:sp>
        <p:nvSpPr>
          <p:cNvPr id="135" name="四角形: 角を丸くする 134">
            <a:extLst>
              <a:ext uri="{FF2B5EF4-FFF2-40B4-BE49-F238E27FC236}">
                <a16:creationId xmlns:a16="http://schemas.microsoft.com/office/drawing/2014/main" xmlns="" id="{E9D6B998-D254-4337-AF83-6E138FD0EF7A}"/>
              </a:ext>
            </a:extLst>
          </p:cNvPr>
          <p:cNvSpPr/>
          <p:nvPr/>
        </p:nvSpPr>
        <p:spPr>
          <a:xfrm>
            <a:off x="2159820" y="6245961"/>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階</a:t>
            </a:r>
          </a:p>
        </p:txBody>
      </p:sp>
      <p:sp>
        <p:nvSpPr>
          <p:cNvPr id="136" name="四角形: 角を丸くする 135">
            <a:extLst>
              <a:ext uri="{FF2B5EF4-FFF2-40B4-BE49-F238E27FC236}">
                <a16:creationId xmlns:a16="http://schemas.microsoft.com/office/drawing/2014/main" xmlns="" id="{6E82E3EA-DACA-4EED-BBAD-691A9A44A5C6}"/>
              </a:ext>
            </a:extLst>
          </p:cNvPr>
          <p:cNvSpPr/>
          <p:nvPr/>
        </p:nvSpPr>
        <p:spPr>
          <a:xfrm>
            <a:off x="2609833" y="6245961"/>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p>
        </p:txBody>
      </p:sp>
      <p:sp>
        <p:nvSpPr>
          <p:cNvPr id="137" name="フリーフォーム: 図形 136">
            <a:extLst>
              <a:ext uri="{FF2B5EF4-FFF2-40B4-BE49-F238E27FC236}">
                <a16:creationId xmlns:a16="http://schemas.microsoft.com/office/drawing/2014/main" xmlns="" id="{1DED24D6-90D6-4F8E-8EB2-6ADD9F15C498}"/>
              </a:ext>
            </a:extLst>
          </p:cNvPr>
          <p:cNvSpPr/>
          <p:nvPr/>
        </p:nvSpPr>
        <p:spPr>
          <a:xfrm>
            <a:off x="629802" y="7235927"/>
            <a:ext cx="5220057" cy="2880073"/>
          </a:xfrm>
          <a:custGeom>
            <a:avLst/>
            <a:gdLst>
              <a:gd name="connsiteX0" fmla="*/ 180000 w 5220057"/>
              <a:gd name="connsiteY0" fmla="*/ 0 h 2790027"/>
              <a:gd name="connsiteX1" fmla="*/ 5040057 w 5220057"/>
              <a:gd name="connsiteY1" fmla="*/ 0 h 2790027"/>
              <a:gd name="connsiteX2" fmla="*/ 5220057 w 5220057"/>
              <a:gd name="connsiteY2" fmla="*/ 180000 h 2790027"/>
              <a:gd name="connsiteX3" fmla="*/ 5220000 w 5220057"/>
              <a:gd name="connsiteY3" fmla="*/ 180283 h 2790027"/>
              <a:gd name="connsiteX4" fmla="*/ 5220000 w 5220057"/>
              <a:gd name="connsiteY4" fmla="*/ 2610006 h 2790027"/>
              <a:gd name="connsiteX5" fmla="*/ 5219997 w 5220057"/>
              <a:gd name="connsiteY5" fmla="*/ 2610006 h 2790027"/>
              <a:gd name="connsiteX6" fmla="*/ 5220001 w 5220057"/>
              <a:gd name="connsiteY6" fmla="*/ 2610027 h 2790027"/>
              <a:gd name="connsiteX7" fmla="*/ 5040001 w 5220057"/>
              <a:gd name="connsiteY7" fmla="*/ 2790027 h 2790027"/>
              <a:gd name="connsiteX8" fmla="*/ 180001 w 5220057"/>
              <a:gd name="connsiteY8" fmla="*/ 2790027 h 2790027"/>
              <a:gd name="connsiteX9" fmla="*/ 1 w 5220057"/>
              <a:gd name="connsiteY9" fmla="*/ 2610027 h 2790027"/>
              <a:gd name="connsiteX10" fmla="*/ 5 w 5220057"/>
              <a:gd name="connsiteY10" fmla="*/ 2610006 h 2790027"/>
              <a:gd name="connsiteX11" fmla="*/ 0 w 5220057"/>
              <a:gd name="connsiteY11" fmla="*/ 2610006 h 2790027"/>
              <a:gd name="connsiteX12" fmla="*/ 0 w 5220057"/>
              <a:gd name="connsiteY12" fmla="*/ 180006 h 2790027"/>
              <a:gd name="connsiteX13" fmla="*/ 1 w 5220057"/>
              <a:gd name="connsiteY13" fmla="*/ 180006 h 2790027"/>
              <a:gd name="connsiteX14" fmla="*/ 0 w 5220057"/>
              <a:gd name="connsiteY14" fmla="*/ 180000 h 2790027"/>
              <a:gd name="connsiteX15" fmla="*/ 180000 w 5220057"/>
              <a:gd name="connsiteY15" fmla="*/ 0 h 279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0057" h="2790027">
                <a:moveTo>
                  <a:pt x="180000" y="0"/>
                </a:moveTo>
                <a:lnTo>
                  <a:pt x="5040057" y="0"/>
                </a:lnTo>
                <a:cubicBezTo>
                  <a:pt x="5139468" y="0"/>
                  <a:pt x="5220057" y="80589"/>
                  <a:pt x="5220057" y="180000"/>
                </a:cubicBezTo>
                <a:lnTo>
                  <a:pt x="5220000" y="180283"/>
                </a:lnTo>
                <a:lnTo>
                  <a:pt x="5220000" y="2610006"/>
                </a:lnTo>
                <a:lnTo>
                  <a:pt x="5219997" y="2610006"/>
                </a:lnTo>
                <a:lnTo>
                  <a:pt x="5220001" y="2610027"/>
                </a:lnTo>
                <a:cubicBezTo>
                  <a:pt x="5220001" y="2709438"/>
                  <a:pt x="5139412" y="2790027"/>
                  <a:pt x="5040001" y="2790027"/>
                </a:cubicBezTo>
                <a:lnTo>
                  <a:pt x="180001" y="2790027"/>
                </a:lnTo>
                <a:cubicBezTo>
                  <a:pt x="80590" y="2790027"/>
                  <a:pt x="1" y="2709438"/>
                  <a:pt x="1" y="2610027"/>
                </a:cubicBezTo>
                <a:lnTo>
                  <a:pt x="5" y="2610006"/>
                </a:lnTo>
                <a:lnTo>
                  <a:pt x="0" y="2610006"/>
                </a:lnTo>
                <a:lnTo>
                  <a:pt x="0" y="180006"/>
                </a:lnTo>
                <a:lnTo>
                  <a:pt x="1" y="180006"/>
                </a:lnTo>
                <a:lnTo>
                  <a:pt x="0" y="180000"/>
                </a:lnTo>
                <a:cubicBezTo>
                  <a:pt x="0" y="80589"/>
                  <a:pt x="80589" y="0"/>
                  <a:pt x="18000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38" name="フリーフォーム: 図形 137">
            <a:extLst>
              <a:ext uri="{FF2B5EF4-FFF2-40B4-BE49-F238E27FC236}">
                <a16:creationId xmlns:a16="http://schemas.microsoft.com/office/drawing/2014/main" xmlns="" id="{4874A40A-941B-4AA9-8654-249F897854EE}"/>
              </a:ext>
            </a:extLst>
          </p:cNvPr>
          <p:cNvSpPr/>
          <p:nvPr/>
        </p:nvSpPr>
        <p:spPr>
          <a:xfrm>
            <a:off x="1259810" y="6695972"/>
            <a:ext cx="4590050" cy="449954"/>
          </a:xfrm>
          <a:custGeom>
            <a:avLst/>
            <a:gdLst>
              <a:gd name="connsiteX0" fmla="*/ 179999 w 4590050"/>
              <a:gd name="connsiteY0" fmla="*/ 0 h 539998"/>
              <a:gd name="connsiteX1" fmla="*/ 4410051 w 4590050"/>
              <a:gd name="connsiteY1" fmla="*/ 0 h 539998"/>
              <a:gd name="connsiteX2" fmla="*/ 4575905 w 4590050"/>
              <a:gd name="connsiteY2" fmla="*/ 109935 h 539998"/>
              <a:gd name="connsiteX3" fmla="*/ 4590050 w 4590050"/>
              <a:gd name="connsiteY3" fmla="*/ 179996 h 539998"/>
              <a:gd name="connsiteX4" fmla="*/ 4590050 w 4590050"/>
              <a:gd name="connsiteY4" fmla="*/ 179996 h 539998"/>
              <a:gd name="connsiteX5" fmla="*/ 4590050 w 4590050"/>
              <a:gd name="connsiteY5" fmla="*/ 179999 h 539998"/>
              <a:gd name="connsiteX6" fmla="*/ 4590050 w 4590050"/>
              <a:gd name="connsiteY6" fmla="*/ 359998 h 539998"/>
              <a:gd name="connsiteX7" fmla="*/ 4590050 w 4590050"/>
              <a:gd name="connsiteY7" fmla="*/ 359998 h 539998"/>
              <a:gd name="connsiteX8" fmla="*/ 4590050 w 4590050"/>
              <a:gd name="connsiteY8" fmla="*/ 359999 h 539998"/>
              <a:gd name="connsiteX9" fmla="*/ 4410051 w 4590050"/>
              <a:gd name="connsiteY9" fmla="*/ 539998 h 539998"/>
              <a:gd name="connsiteX10" fmla="*/ 179999 w 4590050"/>
              <a:gd name="connsiteY10" fmla="*/ 539998 h 539998"/>
              <a:gd name="connsiteX11" fmla="*/ 0 w 4590050"/>
              <a:gd name="connsiteY11" fmla="*/ 359999 h 539998"/>
              <a:gd name="connsiteX12" fmla="*/ 0 w 4590050"/>
              <a:gd name="connsiteY12" fmla="*/ 359998 h 539998"/>
              <a:gd name="connsiteX13" fmla="*/ 0 w 4590050"/>
              <a:gd name="connsiteY13" fmla="*/ 359998 h 539998"/>
              <a:gd name="connsiteX14" fmla="*/ 0 w 4590050"/>
              <a:gd name="connsiteY14" fmla="*/ 179999 h 539998"/>
              <a:gd name="connsiteX15" fmla="*/ 0 w 4590050"/>
              <a:gd name="connsiteY15" fmla="*/ 179996 h 539998"/>
              <a:gd name="connsiteX16" fmla="*/ 1 w 4590050"/>
              <a:gd name="connsiteY16" fmla="*/ 179996 h 539998"/>
              <a:gd name="connsiteX17" fmla="*/ 14145 w 4590050"/>
              <a:gd name="connsiteY17" fmla="*/ 109935 h 539998"/>
              <a:gd name="connsiteX18" fmla="*/ 179999 w 4590050"/>
              <a:gd name="connsiteY18" fmla="*/ 0 h 5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050" h="539998">
                <a:moveTo>
                  <a:pt x="179999" y="0"/>
                </a:moveTo>
                <a:lnTo>
                  <a:pt x="4410051" y="0"/>
                </a:lnTo>
                <a:cubicBezTo>
                  <a:pt x="4484610" y="0"/>
                  <a:pt x="4548580" y="45331"/>
                  <a:pt x="4575905" y="109935"/>
                </a:cubicBezTo>
                <a:lnTo>
                  <a:pt x="4590050" y="179996"/>
                </a:lnTo>
                <a:lnTo>
                  <a:pt x="4590050" y="179996"/>
                </a:lnTo>
                <a:lnTo>
                  <a:pt x="4590050" y="179999"/>
                </a:lnTo>
                <a:lnTo>
                  <a:pt x="4590050" y="359998"/>
                </a:lnTo>
                <a:lnTo>
                  <a:pt x="4590050" y="359998"/>
                </a:lnTo>
                <a:lnTo>
                  <a:pt x="4590050" y="359999"/>
                </a:lnTo>
                <a:cubicBezTo>
                  <a:pt x="4590050" y="459410"/>
                  <a:pt x="4509462" y="539998"/>
                  <a:pt x="4410051" y="539998"/>
                </a:cubicBezTo>
                <a:lnTo>
                  <a:pt x="179999" y="539998"/>
                </a:lnTo>
                <a:cubicBezTo>
                  <a:pt x="80588" y="539998"/>
                  <a:pt x="0" y="459410"/>
                  <a:pt x="0" y="359999"/>
                </a:cubicBezTo>
                <a:lnTo>
                  <a:pt x="0" y="359998"/>
                </a:lnTo>
                <a:lnTo>
                  <a:pt x="0" y="359998"/>
                </a:lnTo>
                <a:lnTo>
                  <a:pt x="0" y="179999"/>
                </a:lnTo>
                <a:lnTo>
                  <a:pt x="0" y="179996"/>
                </a:lnTo>
                <a:lnTo>
                  <a:pt x="1" y="179996"/>
                </a:lnTo>
                <a:lnTo>
                  <a:pt x="14145" y="109935"/>
                </a:lnTo>
                <a:cubicBezTo>
                  <a:pt x="41471" y="45331"/>
                  <a:pt x="105441" y="0"/>
                  <a:pt x="179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90000" bIns="0" numCol="1" spcCol="0" rtlCol="0" fromWordArt="0" anchor="ctr" anchorCtr="0" forceAA="0" compatLnSpc="1">
            <a:prstTxWarp prst="textNoShape">
              <a:avLst/>
            </a:prstTxWarp>
            <a:no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p>
        </p:txBody>
      </p:sp>
      <p:sp>
        <p:nvSpPr>
          <p:cNvPr id="139" name="四角形: 角を丸くする 138">
            <a:extLst>
              <a:ext uri="{FF2B5EF4-FFF2-40B4-BE49-F238E27FC236}">
                <a16:creationId xmlns:a16="http://schemas.microsoft.com/office/drawing/2014/main" xmlns="" id="{F656D68A-8BB0-4869-AB7D-3FCC763C843B}"/>
              </a:ext>
            </a:extLst>
          </p:cNvPr>
          <p:cNvSpPr/>
          <p:nvPr/>
        </p:nvSpPr>
        <p:spPr>
          <a:xfrm>
            <a:off x="1349811" y="6245821"/>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館</a:t>
            </a:r>
          </a:p>
        </p:txBody>
      </p:sp>
      <p:sp>
        <p:nvSpPr>
          <p:cNvPr id="140" name="四角形: 角を丸くする 139">
            <a:extLst>
              <a:ext uri="{FF2B5EF4-FFF2-40B4-BE49-F238E27FC236}">
                <a16:creationId xmlns:a16="http://schemas.microsoft.com/office/drawing/2014/main" xmlns="" id="{3AC38862-2612-426E-ACE8-F72A1EA42FE2}"/>
              </a:ext>
            </a:extLst>
          </p:cNvPr>
          <p:cNvSpPr/>
          <p:nvPr/>
        </p:nvSpPr>
        <p:spPr>
          <a:xfrm>
            <a:off x="1349811" y="6729939"/>
            <a:ext cx="360004" cy="360000"/>
          </a:xfrm>
          <a:prstGeom prst="roundRect">
            <a:avLst>
              <a:gd name="adj" fmla="val 48417"/>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2400" b="1" dirty="0">
                <a:solidFill>
                  <a:srgbClr val="DF5327"/>
                </a:solidFill>
                <a:latin typeface="Meiryo UI" panose="020B0604030504040204" pitchFamily="50" charset="-128"/>
                <a:ea typeface="Meiryo UI" panose="020B0604030504040204" pitchFamily="50" charset="-128"/>
              </a:rPr>
              <a:t>２</a:t>
            </a:r>
          </a:p>
        </p:txBody>
      </p:sp>
      <p:sp>
        <p:nvSpPr>
          <p:cNvPr id="145" name="正方形/長方形 144">
            <a:extLst>
              <a:ext uri="{FF2B5EF4-FFF2-40B4-BE49-F238E27FC236}">
                <a16:creationId xmlns:a16="http://schemas.microsoft.com/office/drawing/2014/main" xmlns="" id="{0A176F07-86F9-4BC0-916F-3A43291D4E7B}"/>
              </a:ext>
            </a:extLst>
          </p:cNvPr>
          <p:cNvSpPr/>
          <p:nvPr/>
        </p:nvSpPr>
        <p:spPr>
          <a:xfrm>
            <a:off x="2607494" y="9616708"/>
            <a:ext cx="261610" cy="369332"/>
          </a:xfrm>
          <a:prstGeom prst="rect">
            <a:avLst/>
          </a:prstGeom>
        </p:spPr>
        <p:txBody>
          <a:bodyPr wrap="none">
            <a:spAutoFit/>
          </a:bodyPr>
          <a:lstStyle/>
          <a:p>
            <a:pPr>
              <a:defRPr/>
            </a:pPr>
            <a:r>
              <a:rPr lang="mr-IN" altLang="ja-JP" baseline="30000" dirty="0">
                <a:solidFill>
                  <a:srgbClr val="000000"/>
                </a:solidFill>
                <a:latin typeface="Meiryo UI" panose="020B0604030504040204" pitchFamily="50" charset="-128"/>
                <a:ea typeface="Meiryo UI" panose="020B0604030504040204" pitchFamily="50" charset="-128"/>
              </a:rPr>
              <a:t> </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53" name="角丸四角形吹き出し 52"/>
          <p:cNvSpPr/>
          <p:nvPr/>
        </p:nvSpPr>
        <p:spPr>
          <a:xfrm>
            <a:off x="359799" y="2015869"/>
            <a:ext cx="1170014" cy="1478028"/>
          </a:xfrm>
          <a:prstGeom prst="wedgeRoundRectCallout">
            <a:avLst>
              <a:gd name="adj1" fmla="val -8064"/>
              <a:gd name="adj2" fmla="val 68288"/>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p:txBody>
      </p:sp>
      <p:sp>
        <p:nvSpPr>
          <p:cNvPr id="58" name="正方形/長方形 57"/>
          <p:cNvSpPr/>
          <p:nvPr/>
        </p:nvSpPr>
        <p:spPr>
          <a:xfrm>
            <a:off x="2069818" y="5525908"/>
            <a:ext cx="4410049" cy="253916"/>
          </a:xfrm>
          <a:prstGeom prst="rect">
            <a:avLst/>
          </a:prstGeom>
        </p:spPr>
        <p:txBody>
          <a:bodyPr wrap="square">
            <a:spAutoFit/>
          </a:bodyPr>
          <a:lstStyle/>
          <a:p>
            <a:pPr>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〇〇〇〇〇〇〇〇〇〇〇〇</a:t>
            </a:r>
            <a:endParaRPr lang="en-US" altLang="ja-JP" sz="1050" dirty="0">
              <a:solidFill>
                <a:srgbClr val="000000"/>
              </a:solidFill>
              <a:latin typeface="メイリオ"/>
              <a:ea typeface="メイリオ"/>
              <a:cs typeface="メイリオ"/>
            </a:endParaRPr>
          </a:p>
        </p:txBody>
      </p:sp>
      <p:sp>
        <p:nvSpPr>
          <p:cNvPr id="61" name="正方形/長方形 60"/>
          <p:cNvSpPr/>
          <p:nvPr/>
        </p:nvSpPr>
        <p:spPr>
          <a:xfrm>
            <a:off x="1799816" y="4856700"/>
            <a:ext cx="5001956" cy="415498"/>
          </a:xfrm>
          <a:prstGeom prst="rect">
            <a:avLst/>
          </a:prstGeom>
          <a:ln>
            <a:solidFill>
              <a:schemeClr val="accent6">
                <a:lumMod val="40000"/>
                <a:lumOff val="60000"/>
              </a:schemeClr>
            </a:solidFill>
          </a:ln>
        </p:spPr>
        <p:txBody>
          <a:bodyPr wrap="square">
            <a:spAutoFit/>
          </a:bodyPr>
          <a:lstStyle/>
          <a:p>
            <a:pPr>
              <a:defRPr/>
            </a:pPr>
            <a:r>
              <a:rPr lang="ja-JP" altLang="en-US" sz="1050" dirty="0">
                <a:solidFill>
                  <a:srgbClr val="000000"/>
                </a:solidFill>
                <a:latin typeface="メイリオ"/>
                <a:ea typeface="メイリオ"/>
                <a:cs typeface="メイリオ"/>
              </a:rPr>
              <a:t>　　　</a:t>
            </a:r>
            <a:r>
              <a:rPr kumimoji="1" lang="ja-JP" altLang="en-US" sz="1050" dirty="0">
                <a:solidFill>
                  <a:srgbClr val="000000"/>
                </a:solidFill>
                <a:latin typeface="メイリオ" panose="020B0604030504040204" pitchFamily="50" charset="-128"/>
                <a:ea typeface="メイリオ" panose="020B0604030504040204" pitchFamily="50" charset="-128"/>
              </a:rPr>
              <a:t>〇〇〇〇〇〇</a:t>
            </a: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p:txBody>
      </p:sp>
      <p:sp>
        <p:nvSpPr>
          <p:cNvPr id="51" name="角丸四角形吹き出し 50"/>
          <p:cNvSpPr/>
          <p:nvPr/>
        </p:nvSpPr>
        <p:spPr>
          <a:xfrm>
            <a:off x="6029862" y="6335917"/>
            <a:ext cx="1170014" cy="1388027"/>
          </a:xfrm>
          <a:prstGeom prst="wedgeRoundRectCallout">
            <a:avLst>
              <a:gd name="adj1" fmla="val -22175"/>
              <a:gd name="adj2" fmla="val 61809"/>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p:txBody>
      </p:sp>
      <p:sp>
        <p:nvSpPr>
          <p:cNvPr id="52" name="四角形: 角を丸くする 118">
            <a:extLst>
              <a:ext uri="{FF2B5EF4-FFF2-40B4-BE49-F238E27FC236}">
                <a16:creationId xmlns:a16="http://schemas.microsoft.com/office/drawing/2014/main" xmlns="" id="{FDD93A01-338A-4157-AEA2-CE95ECCB6E7E}"/>
              </a:ext>
            </a:extLst>
          </p:cNvPr>
          <p:cNvSpPr/>
          <p:nvPr/>
        </p:nvSpPr>
        <p:spPr>
          <a:xfrm>
            <a:off x="3509834" y="6245916"/>
            <a:ext cx="2340022"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a:t>
            </a:r>
          </a:p>
        </p:txBody>
      </p:sp>
      <p:sp>
        <p:nvSpPr>
          <p:cNvPr id="55" name="テキスト ボックス 54"/>
          <p:cNvSpPr txBox="1"/>
          <p:nvPr/>
        </p:nvSpPr>
        <p:spPr>
          <a:xfrm>
            <a:off x="2556393" y="3431074"/>
            <a:ext cx="4245379" cy="861774"/>
          </a:xfrm>
          <a:prstGeom prst="rect">
            <a:avLst/>
          </a:prstGeom>
          <a:noFill/>
        </p:spPr>
        <p:txBody>
          <a:bodyPr wrap="square" rtlCol="0">
            <a:spAutoFit/>
          </a:bodyPr>
          <a:lstStyle/>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200"/>
              </a:lnSpc>
              <a:defRPr/>
            </a:pP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200"/>
              </a:lnSpc>
              <a:defRPr/>
            </a:pP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200"/>
              </a:lnSpc>
              <a:defRPr/>
            </a:pPr>
            <a:endParaRPr kumimoji="1" lang="en-US" altLang="ja-JP" sz="1050" dirty="0">
              <a:solidFill>
                <a:srgbClr val="FF0000"/>
              </a:solidFill>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2087488" y="5012020"/>
            <a:ext cx="3024686" cy="307777"/>
          </a:xfrm>
          <a:prstGeom prst="rect">
            <a:avLst/>
          </a:prstGeom>
          <a:noFill/>
        </p:spPr>
        <p:txBody>
          <a:bodyPr wrap="square" rtlCol="0">
            <a:spAutoFit/>
          </a:bodyPr>
          <a:lstStyle/>
          <a:p>
            <a:pPr algn="ctr">
              <a:defRPr/>
            </a:pPr>
            <a:r>
              <a:rPr kumimoji="1" lang="ja-JP" altLang="en-US" sz="1400" dirty="0">
                <a:solidFill>
                  <a:srgbClr val="FF0000"/>
                </a:solidFill>
                <a:latin typeface="メイリオ" panose="020B0604030504040204" pitchFamily="50" charset="-128"/>
                <a:ea typeface="メイリオ" panose="020B0604030504040204" pitchFamily="50" charset="-128"/>
              </a:rPr>
              <a:t>〇〇〇〇〇〇〇〇〇〇</a:t>
            </a:r>
          </a:p>
        </p:txBody>
      </p:sp>
      <p:sp>
        <p:nvSpPr>
          <p:cNvPr id="71" name="吹き出し: 四角形 77">
            <a:extLst>
              <a:ext uri="{FF2B5EF4-FFF2-40B4-BE49-F238E27FC236}">
                <a16:creationId xmlns:a16="http://schemas.microsoft.com/office/drawing/2014/main" xmlns="" id="{91D67ECA-6929-479D-9760-2B99B98807F2}"/>
              </a:ext>
            </a:extLst>
          </p:cNvPr>
          <p:cNvSpPr/>
          <p:nvPr/>
        </p:nvSpPr>
        <p:spPr>
          <a:xfrm>
            <a:off x="4757478" y="5292466"/>
            <a:ext cx="2242385" cy="512475"/>
          </a:xfrm>
          <a:prstGeom prst="wedgeRectCallout">
            <a:avLst>
              <a:gd name="adj1" fmla="val -74341"/>
              <a:gd name="adj2" fmla="val 35253"/>
            </a:avLst>
          </a:prstGeom>
          <a:solidFill>
            <a:srgbClr val="CCFFFF"/>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〇〇〇〇〇〇〇〇〇〇〇〇〇〇〇〇〇〇〇〇〇〇〇〇〇〇〇〇〇〇</a:t>
            </a:r>
          </a:p>
        </p:txBody>
      </p:sp>
      <p:sp>
        <p:nvSpPr>
          <p:cNvPr id="72" name="吹き出し: 四角形 77">
            <a:extLst>
              <a:ext uri="{FF2B5EF4-FFF2-40B4-BE49-F238E27FC236}">
                <a16:creationId xmlns:a16="http://schemas.microsoft.com/office/drawing/2014/main" xmlns="" id="{91D67ECA-6929-479D-9760-2B99B98807F2}"/>
              </a:ext>
            </a:extLst>
          </p:cNvPr>
          <p:cNvSpPr/>
          <p:nvPr/>
        </p:nvSpPr>
        <p:spPr>
          <a:xfrm>
            <a:off x="2789822" y="9466806"/>
            <a:ext cx="2727048" cy="389476"/>
          </a:xfrm>
          <a:prstGeom prst="wedgeRectCallout">
            <a:avLst>
              <a:gd name="adj1" fmla="val -20909"/>
              <a:gd name="adj2" fmla="val -91037"/>
            </a:avLst>
          </a:prstGeom>
          <a:solidFill>
            <a:srgbClr val="CCFFFF"/>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〇〇〇〇〇〇〇〇〇〇〇〇〇〇〇〇〇〇〇〇〇〇〇〇〇〇〇〇〇〇</a:t>
            </a:r>
          </a:p>
        </p:txBody>
      </p:sp>
      <p:sp>
        <p:nvSpPr>
          <p:cNvPr id="56" name="テキスト ボックス 55"/>
          <p:cNvSpPr txBox="1"/>
          <p:nvPr/>
        </p:nvSpPr>
        <p:spPr>
          <a:xfrm>
            <a:off x="495965" y="5324891"/>
            <a:ext cx="900010" cy="402033"/>
          </a:xfrm>
          <a:prstGeom prst="rect">
            <a:avLst/>
          </a:prstGeom>
          <a:noFill/>
        </p:spPr>
        <p:txBody>
          <a:bodyPr wrap="square" rtlCol="0">
            <a:spAutoFit/>
          </a:bodyPr>
          <a:lstStyle/>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a:t>
            </a:r>
            <a:endParaRPr kumimoji="1" lang="en-US" altLang="ja-JP" sz="1050" dirty="0">
              <a:solidFill>
                <a:srgbClr val="000000"/>
              </a:solidFill>
              <a:latin typeface="メイリオ" panose="020B0604030504040204" pitchFamily="50" charset="-128"/>
              <a:ea typeface="メイリオ" panose="020B0604030504040204" pitchFamily="50" charset="-128"/>
              <a:cs typeface="メイリオ"/>
            </a:endParaRPr>
          </a:p>
        </p:txBody>
      </p:sp>
      <p:sp>
        <p:nvSpPr>
          <p:cNvPr id="60" name="テキスト ボックス 59"/>
          <p:cNvSpPr txBox="1"/>
          <p:nvPr/>
        </p:nvSpPr>
        <p:spPr>
          <a:xfrm>
            <a:off x="6191054" y="9562152"/>
            <a:ext cx="900010" cy="402033"/>
          </a:xfrm>
          <a:prstGeom prst="rect">
            <a:avLst/>
          </a:prstGeom>
          <a:noFill/>
        </p:spPr>
        <p:txBody>
          <a:bodyPr wrap="square" rtlCol="0">
            <a:spAutoFit/>
          </a:bodyPr>
          <a:lstStyle/>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a:t>
            </a:r>
            <a:endParaRPr kumimoji="1" lang="en-US" altLang="ja-JP" sz="1050" dirty="0">
              <a:solidFill>
                <a:srgbClr val="000000"/>
              </a:solidFill>
              <a:latin typeface="メイリオ" panose="020B0604030504040204" pitchFamily="50" charset="-128"/>
              <a:ea typeface="メイリオ" panose="020B0604030504040204" pitchFamily="50" charset="-128"/>
              <a:cs typeface="メイリオ"/>
            </a:endParaRPr>
          </a:p>
        </p:txBody>
      </p:sp>
      <p:sp>
        <p:nvSpPr>
          <p:cNvPr id="63" name="テキスト ボックス 62"/>
          <p:cNvSpPr txBox="1"/>
          <p:nvPr/>
        </p:nvSpPr>
        <p:spPr>
          <a:xfrm>
            <a:off x="1117137" y="7348570"/>
            <a:ext cx="4245379" cy="861774"/>
          </a:xfrm>
          <a:prstGeom prst="rect">
            <a:avLst/>
          </a:prstGeom>
          <a:noFill/>
        </p:spPr>
        <p:txBody>
          <a:bodyPr wrap="square" rtlCol="0">
            <a:spAutoFit/>
          </a:bodyPr>
          <a:lstStyle/>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200"/>
              </a:lnSpc>
              <a:defRPr/>
            </a:pP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200"/>
              </a:lnSpc>
              <a:defRPr/>
            </a:pP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200"/>
              </a:lnSpc>
              <a:defRPr/>
            </a:pPr>
            <a:endParaRPr kumimoji="1" lang="en-US" altLang="ja-JP" sz="1050" dirty="0">
              <a:solidFill>
                <a:srgbClr val="FF0000"/>
              </a:solidFill>
              <a:latin typeface="メイリオ" panose="020B0604030504040204" pitchFamily="50" charset="-128"/>
              <a:ea typeface="メイリオ" panose="020B0604030504040204" pitchFamily="50" charset="-128"/>
            </a:endParaRPr>
          </a:p>
        </p:txBody>
      </p:sp>
      <p:sp>
        <p:nvSpPr>
          <p:cNvPr id="77" name="テキスト ボックス 76"/>
          <p:cNvSpPr txBox="1"/>
          <p:nvPr/>
        </p:nvSpPr>
        <p:spPr>
          <a:xfrm>
            <a:off x="4527736" y="595148"/>
            <a:ext cx="1350015" cy="338554"/>
          </a:xfrm>
          <a:prstGeom prst="rect">
            <a:avLst/>
          </a:prstGeom>
          <a:solidFill>
            <a:srgbClr val="FFFF00"/>
          </a:solidFill>
          <a:ln>
            <a:solidFill>
              <a:srgbClr val="70AD47"/>
            </a:solidFill>
          </a:ln>
        </p:spPr>
        <p:txBody>
          <a:bodyPr wrap="square" rtlCol="0" anchor="b">
            <a:spAutoFit/>
          </a:bodyPr>
          <a:lstStyle/>
          <a:p>
            <a:pPr algn="ctr" defTabSz="914400">
              <a:defRPr/>
            </a:pPr>
            <a:r>
              <a:rPr kumimoji="1" lang="ja-JP" altLang="en-US" sz="1600" kern="0" dirty="0" smtClean="0">
                <a:solidFill>
                  <a:srgbClr val="70AD47">
                    <a:lumMod val="50000"/>
                  </a:srgbClr>
                </a:solidFill>
                <a:latin typeface="メイリオ" panose="020B0604030504040204" pitchFamily="50" charset="-128"/>
                <a:ea typeface="メイリオ" panose="020B0604030504040204" pitchFamily="50" charset="-128"/>
              </a:rPr>
              <a:t>ガイド編</a:t>
            </a:r>
            <a:endParaRPr kumimoji="1" lang="ja-JP" altLang="en-US" sz="1600" kern="0" dirty="0">
              <a:solidFill>
                <a:srgbClr val="70AD47">
                  <a:lumMod val="50000"/>
                </a:srgbClr>
              </a:solidFill>
              <a:latin typeface="メイリオ" panose="020B0604030504040204" pitchFamily="50" charset="-128"/>
              <a:ea typeface="メイリオ" panose="020B0604030504040204" pitchFamily="50" charset="-128"/>
            </a:endParaRPr>
          </a:p>
        </p:txBody>
      </p:sp>
      <p:pic>
        <p:nvPicPr>
          <p:cNvPr id="62" name="図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7940" y="2389795"/>
            <a:ext cx="474017" cy="616918"/>
          </a:xfrm>
          <a:prstGeom prst="rect">
            <a:avLst/>
          </a:prstGeom>
        </p:spPr>
      </p:pic>
      <p:pic>
        <p:nvPicPr>
          <p:cNvPr id="66" name="図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791" y="6622527"/>
            <a:ext cx="474017" cy="616918"/>
          </a:xfrm>
          <a:prstGeom prst="rect">
            <a:avLst/>
          </a:prstGeom>
        </p:spPr>
      </p:pic>
      <p:pic>
        <p:nvPicPr>
          <p:cNvPr id="68" name="図 67"/>
          <p:cNvPicPr>
            <a:picLocks noChangeAspect="1"/>
          </p:cNvPicPr>
          <p:nvPr/>
        </p:nvPicPr>
        <p:blipFill>
          <a:blip r:embed="rId5"/>
          <a:stretch>
            <a:fillRect/>
          </a:stretch>
        </p:blipFill>
        <p:spPr>
          <a:xfrm rot="20276250">
            <a:off x="1878265" y="3139013"/>
            <a:ext cx="294602" cy="395003"/>
          </a:xfrm>
          <a:prstGeom prst="rect">
            <a:avLst/>
          </a:prstGeom>
        </p:spPr>
      </p:pic>
      <p:pic>
        <p:nvPicPr>
          <p:cNvPr id="69" name="図 68"/>
          <p:cNvPicPr>
            <a:picLocks noChangeAspect="1"/>
          </p:cNvPicPr>
          <p:nvPr/>
        </p:nvPicPr>
        <p:blipFill>
          <a:blip r:embed="rId5"/>
          <a:stretch>
            <a:fillRect/>
          </a:stretch>
        </p:blipFill>
        <p:spPr>
          <a:xfrm rot="20276250">
            <a:off x="794932" y="7321473"/>
            <a:ext cx="294602" cy="395003"/>
          </a:xfrm>
          <a:prstGeom prst="rect">
            <a:avLst/>
          </a:prstGeom>
        </p:spPr>
      </p:pic>
      <p:pic>
        <p:nvPicPr>
          <p:cNvPr id="73" name="図 72"/>
          <p:cNvPicPr>
            <a:picLocks noChangeAspect="1"/>
          </p:cNvPicPr>
          <p:nvPr/>
        </p:nvPicPr>
        <p:blipFill>
          <a:blip r:embed="rId5"/>
          <a:stretch>
            <a:fillRect/>
          </a:stretch>
        </p:blipFill>
        <p:spPr>
          <a:xfrm rot="20276250">
            <a:off x="830498" y="8549898"/>
            <a:ext cx="294602" cy="395003"/>
          </a:xfrm>
          <a:prstGeom prst="rect">
            <a:avLst/>
          </a:prstGeom>
        </p:spPr>
      </p:pic>
      <p:pic>
        <p:nvPicPr>
          <p:cNvPr id="75" name="図 74"/>
          <p:cNvPicPr>
            <a:picLocks noChangeAspect="1"/>
          </p:cNvPicPr>
          <p:nvPr/>
        </p:nvPicPr>
        <p:blipFill>
          <a:blip r:embed="rId6"/>
          <a:stretch>
            <a:fillRect/>
          </a:stretch>
        </p:blipFill>
        <p:spPr>
          <a:xfrm>
            <a:off x="1842224" y="5468168"/>
            <a:ext cx="275183" cy="360545"/>
          </a:xfrm>
          <a:prstGeom prst="rect">
            <a:avLst/>
          </a:prstGeom>
        </p:spPr>
      </p:pic>
      <p:sp>
        <p:nvSpPr>
          <p:cNvPr id="54" name="テキスト ボックス 53"/>
          <p:cNvSpPr txBox="1"/>
          <p:nvPr/>
        </p:nvSpPr>
        <p:spPr>
          <a:xfrm>
            <a:off x="2041926" y="611956"/>
            <a:ext cx="2423701" cy="307777"/>
          </a:xfrm>
          <a:prstGeom prst="rect">
            <a:avLst/>
          </a:prstGeom>
          <a:solidFill>
            <a:schemeClr val="accent6">
              <a:lumMod val="40000"/>
              <a:lumOff val="60000"/>
            </a:schemeClr>
          </a:solidFill>
          <a:ln>
            <a:solidFill>
              <a:srgbClr val="70AD47"/>
            </a:solidFill>
          </a:ln>
        </p:spPr>
        <p:txBody>
          <a:bodyPr wrap="square" rtlCol="0" anchor="b">
            <a:spAutoFit/>
          </a:bodyPr>
          <a:lstStyle/>
          <a:p>
            <a:pPr algn="ctr" defTabSz="914400">
              <a:defRPr/>
            </a:pPr>
            <a:r>
              <a:rPr kumimoji="1" lang="ja-JP" altLang="en-US" sz="1400" kern="0" spc="-150" dirty="0" smtClean="0">
                <a:solidFill>
                  <a:srgbClr val="70AD47">
                    <a:lumMod val="50000"/>
                  </a:srgbClr>
                </a:solidFill>
                <a:latin typeface="メイリオ" panose="020B0604030504040204" pitchFamily="50" charset="-128"/>
                <a:ea typeface="メイリオ" panose="020B0604030504040204" pitchFamily="50" charset="-128"/>
              </a:rPr>
              <a:t>ワークシート作成フォーマット</a:t>
            </a:r>
            <a:endParaRPr kumimoji="1" lang="ja-JP" altLang="en-US" sz="1400" kern="0" spc="-150" dirty="0">
              <a:solidFill>
                <a:srgbClr val="70AD47">
                  <a:lumMod val="50000"/>
                </a:srgbClr>
              </a:solidFill>
              <a:latin typeface="メイリオ" panose="020B0604030504040204" pitchFamily="50" charset="-128"/>
              <a:ea typeface="メイリオ" panose="020B0604030504040204" pitchFamily="50" charset="-128"/>
            </a:endParaRPr>
          </a:p>
        </p:txBody>
      </p:sp>
      <p:pic>
        <p:nvPicPr>
          <p:cNvPr id="57" name="図 56"/>
          <p:cNvPicPr>
            <a:picLocks noChangeAspect="1"/>
          </p:cNvPicPr>
          <p:nvPr/>
        </p:nvPicPr>
        <p:blipFill>
          <a:blip r:embed="rId5"/>
          <a:stretch>
            <a:fillRect/>
          </a:stretch>
        </p:blipFill>
        <p:spPr>
          <a:xfrm rot="20276250">
            <a:off x="1905623" y="4889394"/>
            <a:ext cx="294602" cy="395003"/>
          </a:xfrm>
          <a:prstGeom prst="rect">
            <a:avLst/>
          </a:prstGeom>
        </p:spPr>
      </p:pic>
    </p:spTree>
    <p:extLst>
      <p:ext uri="{BB962C8B-B14F-4D97-AF65-F5344CB8AC3E}">
        <p14:creationId xmlns:p14="http://schemas.microsoft.com/office/powerpoint/2010/main" val="3300583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a:extLst>
              <a:ext uri="{FF2B5EF4-FFF2-40B4-BE49-F238E27FC236}">
                <a16:creationId xmlns:a16="http://schemas.microsoft.com/office/drawing/2014/main" xmlns="" id="{AC59B318-75C7-4069-8AE9-3F2363518A15}"/>
              </a:ext>
            </a:extLst>
          </p:cNvPr>
          <p:cNvSpPr/>
          <p:nvPr/>
        </p:nvSpPr>
        <p:spPr>
          <a:xfrm>
            <a:off x="539801" y="9215949"/>
            <a:ext cx="6480072" cy="540006"/>
          </a:xfrm>
          <a:prstGeom prst="rect">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63" name="四角形: 角を丸くする 162">
            <a:extLst>
              <a:ext uri="{FF2B5EF4-FFF2-40B4-BE49-F238E27FC236}">
                <a16:creationId xmlns:a16="http://schemas.microsoft.com/office/drawing/2014/main" xmlns="" id="{2986B6F6-ECF5-4B70-8F7C-C9160F3BED89}"/>
              </a:ext>
            </a:extLst>
          </p:cNvPr>
          <p:cNvSpPr/>
          <p:nvPr/>
        </p:nvSpPr>
        <p:spPr>
          <a:xfrm>
            <a:off x="2429818" y="9305953"/>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xmlns="" id="{5DB024B2-375A-46E2-90A8-A3CEEE6F8672}"/>
              </a:ext>
            </a:extLst>
          </p:cNvPr>
          <p:cNvSpPr/>
          <p:nvPr/>
        </p:nvSpPr>
        <p:spPr>
          <a:xfrm>
            <a:off x="3149826" y="9305953"/>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番</a:t>
            </a:r>
          </a:p>
        </p:txBody>
      </p:sp>
      <p:sp>
        <p:nvSpPr>
          <p:cNvPr id="32" name="四角形: 角を丸くする 31">
            <a:extLst>
              <a:ext uri="{FF2B5EF4-FFF2-40B4-BE49-F238E27FC236}">
                <a16:creationId xmlns:a16="http://schemas.microsoft.com/office/drawing/2014/main" xmlns="" id="{13CE3864-D6E0-4496-BE75-9838BF3293F6}"/>
              </a:ext>
            </a:extLst>
          </p:cNvPr>
          <p:cNvSpPr/>
          <p:nvPr/>
        </p:nvSpPr>
        <p:spPr>
          <a:xfrm>
            <a:off x="1889812" y="930594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組</a:t>
            </a:r>
          </a:p>
        </p:txBody>
      </p:sp>
      <p:sp>
        <p:nvSpPr>
          <p:cNvPr id="33" name="四角形: 角を丸くする 32">
            <a:extLst>
              <a:ext uri="{FF2B5EF4-FFF2-40B4-BE49-F238E27FC236}">
                <a16:creationId xmlns:a16="http://schemas.microsoft.com/office/drawing/2014/main" xmlns="" id="{5667E377-F801-4C78-90C5-727FDBCC999A}"/>
              </a:ext>
            </a:extLst>
          </p:cNvPr>
          <p:cNvSpPr/>
          <p:nvPr/>
        </p:nvSpPr>
        <p:spPr>
          <a:xfrm>
            <a:off x="989806" y="930594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年</a:t>
            </a:r>
          </a:p>
        </p:txBody>
      </p:sp>
      <p:sp>
        <p:nvSpPr>
          <p:cNvPr id="34" name="四角形: 角を丸くする 33">
            <a:extLst>
              <a:ext uri="{FF2B5EF4-FFF2-40B4-BE49-F238E27FC236}">
                <a16:creationId xmlns:a16="http://schemas.microsoft.com/office/drawing/2014/main" xmlns="" id="{8D47331C-B54E-4582-BD70-29B059831659}"/>
              </a:ext>
            </a:extLst>
          </p:cNvPr>
          <p:cNvSpPr/>
          <p:nvPr/>
        </p:nvSpPr>
        <p:spPr>
          <a:xfrm>
            <a:off x="1529808" y="9305953"/>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5" name="四角形: 角を丸くする 34">
            <a:extLst>
              <a:ext uri="{FF2B5EF4-FFF2-40B4-BE49-F238E27FC236}">
                <a16:creationId xmlns:a16="http://schemas.microsoft.com/office/drawing/2014/main" xmlns="" id="{1A974240-882D-4DF4-839D-6882DB329BA6}"/>
              </a:ext>
            </a:extLst>
          </p:cNvPr>
          <p:cNvSpPr/>
          <p:nvPr/>
        </p:nvSpPr>
        <p:spPr>
          <a:xfrm>
            <a:off x="629802" y="9305953"/>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xmlns="" id="{DA4D2237-E529-426E-B68D-8EBD36EFDB10}"/>
              </a:ext>
            </a:extLst>
          </p:cNvPr>
          <p:cNvSpPr/>
          <p:nvPr/>
        </p:nvSpPr>
        <p:spPr>
          <a:xfrm>
            <a:off x="2429818" y="9305949"/>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xmlns="" id="{06480B1D-01D4-4CB4-A084-F3A8EBEEBEF2}"/>
              </a:ext>
            </a:extLst>
          </p:cNvPr>
          <p:cNvSpPr/>
          <p:nvPr/>
        </p:nvSpPr>
        <p:spPr>
          <a:xfrm>
            <a:off x="4229842" y="9305953"/>
            <a:ext cx="2700031"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xmlns="" id="{7FED7C27-DCC1-43D0-8A65-797805ABA91F}"/>
              </a:ext>
            </a:extLst>
          </p:cNvPr>
          <p:cNvSpPr/>
          <p:nvPr/>
        </p:nvSpPr>
        <p:spPr>
          <a:xfrm>
            <a:off x="3689842" y="9305953"/>
            <a:ext cx="54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氏名</a:t>
            </a:r>
          </a:p>
        </p:txBody>
      </p:sp>
      <p:sp>
        <p:nvSpPr>
          <p:cNvPr id="66" name="四角形: 角を丸くする 65">
            <a:extLst>
              <a:ext uri="{FF2B5EF4-FFF2-40B4-BE49-F238E27FC236}">
                <a16:creationId xmlns:a16="http://schemas.microsoft.com/office/drawing/2014/main" xmlns="" id="{105E8769-2BC0-47EB-BB2D-6791721663D5}"/>
              </a:ext>
            </a:extLst>
          </p:cNvPr>
          <p:cNvSpPr/>
          <p:nvPr/>
        </p:nvSpPr>
        <p:spPr>
          <a:xfrm>
            <a:off x="989802" y="930594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年</a:t>
            </a:r>
          </a:p>
        </p:txBody>
      </p:sp>
      <p:sp>
        <p:nvSpPr>
          <p:cNvPr id="2" name="テキスト ボックス 1"/>
          <p:cNvSpPr txBox="1"/>
          <p:nvPr/>
        </p:nvSpPr>
        <p:spPr>
          <a:xfrm>
            <a:off x="539800" y="9845956"/>
            <a:ext cx="6505559" cy="415498"/>
          </a:xfrm>
          <a:prstGeom prst="rect">
            <a:avLst/>
          </a:prstGeom>
          <a:noFill/>
        </p:spPr>
        <p:txBody>
          <a:bodyPr wrap="square" rtlCol="0">
            <a:spAutoFit/>
          </a:bodyPr>
          <a:lstStyle/>
          <a:p>
            <a:pPr>
              <a:defRPr/>
            </a:pPr>
            <a:r>
              <a:rPr kumimoji="1" lang="ja-JP" altLang="en-US" sz="1050" dirty="0">
                <a:solidFill>
                  <a:srgbClr val="000000">
                    <a:lumMod val="65000"/>
                    <a:lumOff val="35000"/>
                  </a:srgbClr>
                </a:solidFill>
                <a:latin typeface="Meiryo UI" panose="020B0604030504040204" pitchFamily="50" charset="-128"/>
                <a:ea typeface="Meiryo UI" panose="020B0604030504040204" pitchFamily="50" charset="-128"/>
                <a:cs typeface="メイリオ"/>
              </a:rPr>
              <a:t>このワークシートは国立科学博物館と東京都中学校理科教育研究会が連携をして開発しました。</a:t>
            </a:r>
            <a:endParaRPr kumimoji="1" lang="en-US" altLang="ja-JP" sz="1050" dirty="0">
              <a:solidFill>
                <a:srgbClr val="000000">
                  <a:lumMod val="65000"/>
                  <a:lumOff val="35000"/>
                </a:srgbClr>
              </a:solidFill>
              <a:latin typeface="Meiryo UI" panose="020B0604030504040204" pitchFamily="50" charset="-128"/>
              <a:ea typeface="Meiryo UI" panose="020B0604030504040204" pitchFamily="50" charset="-128"/>
              <a:cs typeface="メイリオ"/>
            </a:endParaRPr>
          </a:p>
          <a:p>
            <a:pPr>
              <a:defRPr/>
            </a:pPr>
            <a:r>
              <a:rPr kumimoji="1" lang="ja-JP" altLang="en-US" sz="1050" dirty="0">
                <a:solidFill>
                  <a:srgbClr val="000000">
                    <a:lumMod val="65000"/>
                    <a:lumOff val="35000"/>
                  </a:srgbClr>
                </a:solidFill>
                <a:latin typeface="Meiryo UI" panose="020B0604030504040204" pitchFamily="50" charset="-128"/>
                <a:ea typeface="Meiryo UI" panose="020B0604030504040204" pitchFamily="50" charset="-128"/>
                <a:cs typeface="メイリオ"/>
              </a:rPr>
              <a:t>国立科学博物館を利用する際に、印刷をして自由に使うことができます。　　　　　　　　</a:t>
            </a:r>
            <a:endParaRPr kumimoji="1" lang="en-US" altLang="ja-JP" sz="1050" dirty="0">
              <a:solidFill>
                <a:srgbClr val="000000">
                  <a:lumMod val="65000"/>
                  <a:lumOff val="35000"/>
                </a:srgbClr>
              </a:solidFill>
              <a:latin typeface="Meiryo UI" panose="020B0604030504040204" pitchFamily="50" charset="-128"/>
              <a:ea typeface="Meiryo UI" panose="020B0604030504040204" pitchFamily="50" charset="-128"/>
              <a:cs typeface="メイリオ"/>
            </a:endParaRPr>
          </a:p>
        </p:txBody>
      </p:sp>
      <p:pic>
        <p:nvPicPr>
          <p:cNvPr id="60" name="図 5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9803" y="2915879"/>
            <a:ext cx="844142" cy="1620000"/>
          </a:xfrm>
          <a:prstGeom prst="rect">
            <a:avLst/>
          </a:prstGeom>
        </p:spPr>
      </p:pic>
      <p:sp>
        <p:nvSpPr>
          <p:cNvPr id="62" name="正方形/長方形 61">
            <a:extLst>
              <a:ext uri="{FF2B5EF4-FFF2-40B4-BE49-F238E27FC236}">
                <a16:creationId xmlns:a16="http://schemas.microsoft.com/office/drawing/2014/main" xmlns="" id="{6A238E4C-3A8C-454E-A1C7-A378D628EF9B}"/>
              </a:ext>
            </a:extLst>
          </p:cNvPr>
          <p:cNvSpPr/>
          <p:nvPr/>
        </p:nvSpPr>
        <p:spPr>
          <a:xfrm>
            <a:off x="539801" y="4895901"/>
            <a:ext cx="6480072" cy="4140046"/>
          </a:xfrm>
          <a:prstGeom prst="rect">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21" name="曲折矢印 8">
            <a:extLst>
              <a:ext uri="{FF2B5EF4-FFF2-40B4-BE49-F238E27FC236}">
                <a16:creationId xmlns:a16="http://schemas.microsoft.com/office/drawing/2014/main" xmlns="" id="{882487AD-63B5-4367-AB7B-EE456A6B6C1D}"/>
              </a:ext>
            </a:extLst>
          </p:cNvPr>
          <p:cNvSpPr>
            <a:spLocks noChangeAspect="1"/>
          </p:cNvSpPr>
          <p:nvPr/>
        </p:nvSpPr>
        <p:spPr>
          <a:xfrm rot="10800000" flipH="1">
            <a:off x="629802" y="302471"/>
            <a:ext cx="899710" cy="900000"/>
          </a:xfrm>
          <a:prstGeom prst="bentArrow">
            <a:avLst>
              <a:gd name="adj1" fmla="val 25000"/>
              <a:gd name="adj2" fmla="val 30345"/>
              <a:gd name="adj3" fmla="val 35690"/>
              <a:gd name="adj4" fmla="val 43750"/>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28" name="正方形/長方形 127">
            <a:extLst>
              <a:ext uri="{FF2B5EF4-FFF2-40B4-BE49-F238E27FC236}">
                <a16:creationId xmlns:a16="http://schemas.microsoft.com/office/drawing/2014/main" xmlns="" id="{296E328B-0038-4914-B0B2-628B3EFB4371}"/>
              </a:ext>
            </a:extLst>
          </p:cNvPr>
          <p:cNvSpPr/>
          <p:nvPr/>
        </p:nvSpPr>
        <p:spPr>
          <a:xfrm>
            <a:off x="1619810" y="299092"/>
            <a:ext cx="5400063" cy="4416807"/>
          </a:xfrm>
          <a:prstGeom prst="rect">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29" name="四角形: 角を丸くする 128">
            <a:extLst>
              <a:ext uri="{FF2B5EF4-FFF2-40B4-BE49-F238E27FC236}">
                <a16:creationId xmlns:a16="http://schemas.microsoft.com/office/drawing/2014/main" xmlns="" id="{27515BD7-DC0D-45C6-95C3-130247070352}"/>
              </a:ext>
            </a:extLst>
          </p:cNvPr>
          <p:cNvSpPr/>
          <p:nvPr/>
        </p:nvSpPr>
        <p:spPr>
          <a:xfrm>
            <a:off x="1709823" y="407773"/>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130" name="四角形: 角を丸くする 129">
            <a:extLst>
              <a:ext uri="{FF2B5EF4-FFF2-40B4-BE49-F238E27FC236}">
                <a16:creationId xmlns:a16="http://schemas.microsoft.com/office/drawing/2014/main" xmlns="" id="{73968BAC-5DCE-4ACA-9580-8902ED3C8923}"/>
              </a:ext>
            </a:extLst>
          </p:cNvPr>
          <p:cNvSpPr/>
          <p:nvPr/>
        </p:nvSpPr>
        <p:spPr>
          <a:xfrm>
            <a:off x="2879828" y="407629"/>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a:t>
            </a:r>
          </a:p>
        </p:txBody>
      </p:sp>
      <p:sp>
        <p:nvSpPr>
          <p:cNvPr id="131" name="四角形: 角を丸くする 130">
            <a:extLst>
              <a:ext uri="{FF2B5EF4-FFF2-40B4-BE49-F238E27FC236}">
                <a16:creationId xmlns:a16="http://schemas.microsoft.com/office/drawing/2014/main" xmlns="" id="{E1522754-4B41-4D78-8F31-B0EED3954F3E}"/>
              </a:ext>
            </a:extLst>
          </p:cNvPr>
          <p:cNvSpPr/>
          <p:nvPr/>
        </p:nvSpPr>
        <p:spPr>
          <a:xfrm>
            <a:off x="3239832" y="40776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階</a:t>
            </a:r>
          </a:p>
        </p:txBody>
      </p:sp>
      <p:sp>
        <p:nvSpPr>
          <p:cNvPr id="132" name="四角形: 角を丸くする 131">
            <a:extLst>
              <a:ext uri="{FF2B5EF4-FFF2-40B4-BE49-F238E27FC236}">
                <a16:creationId xmlns:a16="http://schemas.microsoft.com/office/drawing/2014/main" xmlns="" id="{81CE3160-C50D-4CEE-B871-2FA4A4EDC119}"/>
              </a:ext>
            </a:extLst>
          </p:cNvPr>
          <p:cNvSpPr/>
          <p:nvPr/>
        </p:nvSpPr>
        <p:spPr>
          <a:xfrm>
            <a:off x="3689845" y="407769"/>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p>
        </p:txBody>
      </p:sp>
      <p:sp>
        <p:nvSpPr>
          <p:cNvPr id="133" name="フリーフォーム: 図形 132">
            <a:extLst>
              <a:ext uri="{FF2B5EF4-FFF2-40B4-BE49-F238E27FC236}">
                <a16:creationId xmlns:a16="http://schemas.microsoft.com/office/drawing/2014/main" xmlns="" id="{487BEF50-A974-451E-AAA1-0D98169CBFC7}"/>
              </a:ext>
            </a:extLst>
          </p:cNvPr>
          <p:cNvSpPr/>
          <p:nvPr/>
        </p:nvSpPr>
        <p:spPr>
          <a:xfrm>
            <a:off x="1709814" y="1397779"/>
            <a:ext cx="5220057" cy="3228119"/>
          </a:xfrm>
          <a:custGeom>
            <a:avLst/>
            <a:gdLst>
              <a:gd name="connsiteX0" fmla="*/ 180000 w 5220057"/>
              <a:gd name="connsiteY0" fmla="*/ 0 h 2790027"/>
              <a:gd name="connsiteX1" fmla="*/ 5040057 w 5220057"/>
              <a:gd name="connsiteY1" fmla="*/ 0 h 2790027"/>
              <a:gd name="connsiteX2" fmla="*/ 5220057 w 5220057"/>
              <a:gd name="connsiteY2" fmla="*/ 180000 h 2790027"/>
              <a:gd name="connsiteX3" fmla="*/ 5220000 w 5220057"/>
              <a:gd name="connsiteY3" fmla="*/ 180283 h 2790027"/>
              <a:gd name="connsiteX4" fmla="*/ 5220000 w 5220057"/>
              <a:gd name="connsiteY4" fmla="*/ 2610006 h 2790027"/>
              <a:gd name="connsiteX5" fmla="*/ 5219997 w 5220057"/>
              <a:gd name="connsiteY5" fmla="*/ 2610006 h 2790027"/>
              <a:gd name="connsiteX6" fmla="*/ 5220001 w 5220057"/>
              <a:gd name="connsiteY6" fmla="*/ 2610027 h 2790027"/>
              <a:gd name="connsiteX7" fmla="*/ 5040001 w 5220057"/>
              <a:gd name="connsiteY7" fmla="*/ 2790027 h 2790027"/>
              <a:gd name="connsiteX8" fmla="*/ 180001 w 5220057"/>
              <a:gd name="connsiteY8" fmla="*/ 2790027 h 2790027"/>
              <a:gd name="connsiteX9" fmla="*/ 1 w 5220057"/>
              <a:gd name="connsiteY9" fmla="*/ 2610027 h 2790027"/>
              <a:gd name="connsiteX10" fmla="*/ 5 w 5220057"/>
              <a:gd name="connsiteY10" fmla="*/ 2610006 h 2790027"/>
              <a:gd name="connsiteX11" fmla="*/ 0 w 5220057"/>
              <a:gd name="connsiteY11" fmla="*/ 2610006 h 2790027"/>
              <a:gd name="connsiteX12" fmla="*/ 0 w 5220057"/>
              <a:gd name="connsiteY12" fmla="*/ 180006 h 2790027"/>
              <a:gd name="connsiteX13" fmla="*/ 1 w 5220057"/>
              <a:gd name="connsiteY13" fmla="*/ 180006 h 2790027"/>
              <a:gd name="connsiteX14" fmla="*/ 0 w 5220057"/>
              <a:gd name="connsiteY14" fmla="*/ 180000 h 2790027"/>
              <a:gd name="connsiteX15" fmla="*/ 180000 w 5220057"/>
              <a:gd name="connsiteY15" fmla="*/ 0 h 279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0057" h="2790027">
                <a:moveTo>
                  <a:pt x="180000" y="0"/>
                </a:moveTo>
                <a:lnTo>
                  <a:pt x="5040057" y="0"/>
                </a:lnTo>
                <a:cubicBezTo>
                  <a:pt x="5139468" y="0"/>
                  <a:pt x="5220057" y="80589"/>
                  <a:pt x="5220057" y="180000"/>
                </a:cubicBezTo>
                <a:lnTo>
                  <a:pt x="5220000" y="180283"/>
                </a:lnTo>
                <a:lnTo>
                  <a:pt x="5220000" y="2610006"/>
                </a:lnTo>
                <a:lnTo>
                  <a:pt x="5219997" y="2610006"/>
                </a:lnTo>
                <a:lnTo>
                  <a:pt x="5220001" y="2610027"/>
                </a:lnTo>
                <a:cubicBezTo>
                  <a:pt x="5220001" y="2709438"/>
                  <a:pt x="5139412" y="2790027"/>
                  <a:pt x="5040001" y="2790027"/>
                </a:cubicBezTo>
                <a:lnTo>
                  <a:pt x="180001" y="2790027"/>
                </a:lnTo>
                <a:cubicBezTo>
                  <a:pt x="80590" y="2790027"/>
                  <a:pt x="1" y="2709438"/>
                  <a:pt x="1" y="2610027"/>
                </a:cubicBezTo>
                <a:lnTo>
                  <a:pt x="5" y="2610006"/>
                </a:lnTo>
                <a:lnTo>
                  <a:pt x="0" y="2610006"/>
                </a:lnTo>
                <a:lnTo>
                  <a:pt x="0" y="180006"/>
                </a:lnTo>
                <a:lnTo>
                  <a:pt x="1" y="180006"/>
                </a:lnTo>
                <a:lnTo>
                  <a:pt x="0" y="180000"/>
                </a:lnTo>
                <a:cubicBezTo>
                  <a:pt x="0" y="80589"/>
                  <a:pt x="80589" y="0"/>
                  <a:pt x="18000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444500">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34" name="フリーフォーム: 図形 133">
            <a:extLst>
              <a:ext uri="{FF2B5EF4-FFF2-40B4-BE49-F238E27FC236}">
                <a16:creationId xmlns:a16="http://schemas.microsoft.com/office/drawing/2014/main" xmlns="" id="{01742826-9F00-4A47-A418-3FAE8D53E12A}"/>
              </a:ext>
            </a:extLst>
          </p:cNvPr>
          <p:cNvSpPr/>
          <p:nvPr/>
        </p:nvSpPr>
        <p:spPr>
          <a:xfrm>
            <a:off x="2339822" y="857780"/>
            <a:ext cx="4590050" cy="449999"/>
          </a:xfrm>
          <a:custGeom>
            <a:avLst/>
            <a:gdLst>
              <a:gd name="connsiteX0" fmla="*/ 179999 w 4590050"/>
              <a:gd name="connsiteY0" fmla="*/ 0 h 539998"/>
              <a:gd name="connsiteX1" fmla="*/ 4410051 w 4590050"/>
              <a:gd name="connsiteY1" fmla="*/ 0 h 539998"/>
              <a:gd name="connsiteX2" fmla="*/ 4575905 w 4590050"/>
              <a:gd name="connsiteY2" fmla="*/ 109935 h 539998"/>
              <a:gd name="connsiteX3" fmla="*/ 4590050 w 4590050"/>
              <a:gd name="connsiteY3" fmla="*/ 179996 h 539998"/>
              <a:gd name="connsiteX4" fmla="*/ 4590050 w 4590050"/>
              <a:gd name="connsiteY4" fmla="*/ 179996 h 539998"/>
              <a:gd name="connsiteX5" fmla="*/ 4590050 w 4590050"/>
              <a:gd name="connsiteY5" fmla="*/ 179999 h 539998"/>
              <a:gd name="connsiteX6" fmla="*/ 4590050 w 4590050"/>
              <a:gd name="connsiteY6" fmla="*/ 359998 h 539998"/>
              <a:gd name="connsiteX7" fmla="*/ 4590050 w 4590050"/>
              <a:gd name="connsiteY7" fmla="*/ 359998 h 539998"/>
              <a:gd name="connsiteX8" fmla="*/ 4590050 w 4590050"/>
              <a:gd name="connsiteY8" fmla="*/ 359999 h 539998"/>
              <a:gd name="connsiteX9" fmla="*/ 4410051 w 4590050"/>
              <a:gd name="connsiteY9" fmla="*/ 539998 h 539998"/>
              <a:gd name="connsiteX10" fmla="*/ 179999 w 4590050"/>
              <a:gd name="connsiteY10" fmla="*/ 539998 h 539998"/>
              <a:gd name="connsiteX11" fmla="*/ 0 w 4590050"/>
              <a:gd name="connsiteY11" fmla="*/ 359999 h 539998"/>
              <a:gd name="connsiteX12" fmla="*/ 0 w 4590050"/>
              <a:gd name="connsiteY12" fmla="*/ 359998 h 539998"/>
              <a:gd name="connsiteX13" fmla="*/ 0 w 4590050"/>
              <a:gd name="connsiteY13" fmla="*/ 359998 h 539998"/>
              <a:gd name="connsiteX14" fmla="*/ 0 w 4590050"/>
              <a:gd name="connsiteY14" fmla="*/ 179999 h 539998"/>
              <a:gd name="connsiteX15" fmla="*/ 0 w 4590050"/>
              <a:gd name="connsiteY15" fmla="*/ 179996 h 539998"/>
              <a:gd name="connsiteX16" fmla="*/ 1 w 4590050"/>
              <a:gd name="connsiteY16" fmla="*/ 179996 h 539998"/>
              <a:gd name="connsiteX17" fmla="*/ 14145 w 4590050"/>
              <a:gd name="connsiteY17" fmla="*/ 109935 h 539998"/>
              <a:gd name="connsiteX18" fmla="*/ 179999 w 4590050"/>
              <a:gd name="connsiteY18" fmla="*/ 0 h 5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050" h="539998">
                <a:moveTo>
                  <a:pt x="179999" y="0"/>
                </a:moveTo>
                <a:lnTo>
                  <a:pt x="4410051" y="0"/>
                </a:lnTo>
                <a:cubicBezTo>
                  <a:pt x="4484610" y="0"/>
                  <a:pt x="4548580" y="45331"/>
                  <a:pt x="4575905" y="109935"/>
                </a:cubicBezTo>
                <a:lnTo>
                  <a:pt x="4590050" y="179996"/>
                </a:lnTo>
                <a:lnTo>
                  <a:pt x="4590050" y="179996"/>
                </a:lnTo>
                <a:lnTo>
                  <a:pt x="4590050" y="179999"/>
                </a:lnTo>
                <a:lnTo>
                  <a:pt x="4590050" y="359998"/>
                </a:lnTo>
                <a:lnTo>
                  <a:pt x="4590050" y="359998"/>
                </a:lnTo>
                <a:lnTo>
                  <a:pt x="4590050" y="359999"/>
                </a:lnTo>
                <a:cubicBezTo>
                  <a:pt x="4590050" y="459410"/>
                  <a:pt x="4509462" y="539998"/>
                  <a:pt x="4410051" y="539998"/>
                </a:cubicBezTo>
                <a:lnTo>
                  <a:pt x="179999" y="539998"/>
                </a:lnTo>
                <a:cubicBezTo>
                  <a:pt x="80588" y="539998"/>
                  <a:pt x="0" y="459410"/>
                  <a:pt x="0" y="359999"/>
                </a:cubicBezTo>
                <a:lnTo>
                  <a:pt x="0" y="359998"/>
                </a:lnTo>
                <a:lnTo>
                  <a:pt x="0" y="359998"/>
                </a:lnTo>
                <a:lnTo>
                  <a:pt x="0" y="179999"/>
                </a:lnTo>
                <a:lnTo>
                  <a:pt x="0" y="179996"/>
                </a:lnTo>
                <a:lnTo>
                  <a:pt x="1" y="179996"/>
                </a:lnTo>
                <a:lnTo>
                  <a:pt x="14145" y="109935"/>
                </a:lnTo>
                <a:cubicBezTo>
                  <a:pt x="41471" y="45331"/>
                  <a:pt x="105441" y="0"/>
                  <a:pt x="179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90000" bIns="0" numCol="1" spcCol="0" rtlCol="0" fromWordArt="0" anchor="ctr" anchorCtr="0" forceAA="0" compatLnSpc="1">
            <a:prstTxWarp prst="textNoShape">
              <a:avLst/>
            </a:prstTxWarp>
            <a:no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p>
        </p:txBody>
      </p:sp>
      <p:sp>
        <p:nvSpPr>
          <p:cNvPr id="135" name="四角形: 角を丸くする 134">
            <a:extLst>
              <a:ext uri="{FF2B5EF4-FFF2-40B4-BE49-F238E27FC236}">
                <a16:creationId xmlns:a16="http://schemas.microsoft.com/office/drawing/2014/main" xmlns="" id="{8FF25503-04BC-40CE-AA54-1688BE186981}"/>
              </a:ext>
            </a:extLst>
          </p:cNvPr>
          <p:cNvSpPr/>
          <p:nvPr/>
        </p:nvSpPr>
        <p:spPr>
          <a:xfrm>
            <a:off x="2429823" y="40762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館</a:t>
            </a:r>
          </a:p>
        </p:txBody>
      </p:sp>
      <p:sp>
        <p:nvSpPr>
          <p:cNvPr id="136" name="四角形: 角を丸くする 135">
            <a:extLst>
              <a:ext uri="{FF2B5EF4-FFF2-40B4-BE49-F238E27FC236}">
                <a16:creationId xmlns:a16="http://schemas.microsoft.com/office/drawing/2014/main" xmlns="" id="{4FAB1BD0-E283-48A6-9138-8977BC2D0F4A}"/>
              </a:ext>
            </a:extLst>
          </p:cNvPr>
          <p:cNvSpPr/>
          <p:nvPr/>
        </p:nvSpPr>
        <p:spPr>
          <a:xfrm>
            <a:off x="2429823" y="891747"/>
            <a:ext cx="360004" cy="360000"/>
          </a:xfrm>
          <a:prstGeom prst="roundRect">
            <a:avLst>
              <a:gd name="adj" fmla="val 48417"/>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2400" b="1" dirty="0">
                <a:solidFill>
                  <a:srgbClr val="DF5327"/>
                </a:solidFill>
                <a:latin typeface="Meiryo UI" panose="020B0604030504040204" pitchFamily="50" charset="-128"/>
                <a:ea typeface="Meiryo UI" panose="020B0604030504040204" pitchFamily="50" charset="-128"/>
              </a:rPr>
              <a:t>３</a:t>
            </a:r>
          </a:p>
        </p:txBody>
      </p:sp>
      <p:sp>
        <p:nvSpPr>
          <p:cNvPr id="140" name="正方形/長方形 139">
            <a:extLst>
              <a:ext uri="{FF2B5EF4-FFF2-40B4-BE49-F238E27FC236}">
                <a16:creationId xmlns:a16="http://schemas.microsoft.com/office/drawing/2014/main" xmlns="" id="{FA1D1AB3-42AF-414E-8B00-69B6D6DAF578}"/>
              </a:ext>
            </a:extLst>
          </p:cNvPr>
          <p:cNvSpPr/>
          <p:nvPr/>
        </p:nvSpPr>
        <p:spPr>
          <a:xfrm>
            <a:off x="3687506" y="3946600"/>
            <a:ext cx="261610" cy="369332"/>
          </a:xfrm>
          <a:prstGeom prst="rect">
            <a:avLst/>
          </a:prstGeom>
        </p:spPr>
        <p:txBody>
          <a:bodyPr wrap="none">
            <a:spAutoFit/>
          </a:bodyPr>
          <a:lstStyle/>
          <a:p>
            <a:pPr>
              <a:defRPr/>
            </a:pPr>
            <a:r>
              <a:rPr lang="mr-IN" altLang="ja-JP" baseline="30000" dirty="0">
                <a:solidFill>
                  <a:srgbClr val="000000"/>
                </a:solidFill>
                <a:latin typeface="Meiryo UI" panose="020B0604030504040204" pitchFamily="50" charset="-128"/>
                <a:ea typeface="Meiryo UI" panose="020B0604030504040204" pitchFamily="50" charset="-128"/>
              </a:rPr>
              <a:t> </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46" name="四角形: 角を丸くする 145">
            <a:extLst>
              <a:ext uri="{FF2B5EF4-FFF2-40B4-BE49-F238E27FC236}">
                <a16:creationId xmlns:a16="http://schemas.microsoft.com/office/drawing/2014/main" xmlns="" id="{6E7E262A-7295-43B4-B35D-BED2F0A46DE9}"/>
              </a:ext>
            </a:extLst>
          </p:cNvPr>
          <p:cNvSpPr/>
          <p:nvPr/>
        </p:nvSpPr>
        <p:spPr>
          <a:xfrm>
            <a:off x="4589850" y="407725"/>
            <a:ext cx="2340022"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a:t>
            </a:r>
          </a:p>
        </p:txBody>
      </p:sp>
      <p:sp>
        <p:nvSpPr>
          <p:cNvPr id="56" name="正方形/長方形 55"/>
          <p:cNvSpPr/>
          <p:nvPr/>
        </p:nvSpPr>
        <p:spPr>
          <a:xfrm>
            <a:off x="2033332" y="4074272"/>
            <a:ext cx="4512648" cy="253916"/>
          </a:xfrm>
          <a:prstGeom prst="rect">
            <a:avLst/>
          </a:prstGeom>
        </p:spPr>
        <p:txBody>
          <a:bodyPr wrap="square">
            <a:spAutoFit/>
          </a:bodyPr>
          <a:lstStyle/>
          <a:p>
            <a:pPr>
              <a:defRPr/>
            </a:pPr>
            <a:r>
              <a:rPr lang="ja-JP" altLang="en-US" sz="1050" dirty="0">
                <a:solidFill>
                  <a:srgbClr val="000000"/>
                </a:solidFill>
                <a:latin typeface="メイリオ"/>
                <a:ea typeface="メイリオ"/>
                <a:cs typeface="メイリオ"/>
              </a:rPr>
              <a:t>〇〇〇〇〇</a:t>
            </a:r>
          </a:p>
        </p:txBody>
      </p:sp>
      <p:sp>
        <p:nvSpPr>
          <p:cNvPr id="57" name="正方形/長方形 56"/>
          <p:cNvSpPr/>
          <p:nvPr/>
        </p:nvSpPr>
        <p:spPr>
          <a:xfrm>
            <a:off x="1799815" y="1475863"/>
            <a:ext cx="5040056" cy="2269852"/>
          </a:xfrm>
          <a:prstGeom prst="rect">
            <a:avLst/>
          </a:prstGeom>
          <a:ln>
            <a:solidFill>
              <a:schemeClr val="accent6">
                <a:lumMod val="40000"/>
                <a:lumOff val="60000"/>
              </a:schemeClr>
            </a:solidFill>
          </a:ln>
        </p:spPr>
        <p:txBody>
          <a:bodyPr wrap="square">
            <a:spAutoFit/>
          </a:bodyPr>
          <a:lstStyle/>
          <a:p>
            <a:pPr>
              <a:defRPr/>
            </a:pPr>
            <a:r>
              <a:rPr lang="ja-JP" altLang="en-US" sz="1000" dirty="0">
                <a:solidFill>
                  <a:srgbClr val="000000"/>
                </a:solidFill>
                <a:latin typeface="メイリオ"/>
                <a:ea typeface="メイリオ"/>
                <a:cs typeface="メイリオ"/>
              </a:rPr>
              <a:t>　　　</a:t>
            </a:r>
            <a:r>
              <a:rPr lang="ja-JP" altLang="en-US" sz="1050" dirty="0">
                <a:solidFill>
                  <a:srgbClr val="000000"/>
                </a:solidFill>
                <a:latin typeface="メイリオ"/>
                <a:ea typeface="メイリオ"/>
                <a:cs typeface="メイリオ"/>
              </a:rPr>
              <a:t>〇〇〇〇〇</a:t>
            </a:r>
            <a:endParaRPr lang="en-US" altLang="ja-JP" sz="1050" dirty="0">
              <a:solidFill>
                <a:srgbClr val="000000"/>
              </a:solidFill>
              <a:latin typeface="メイリオ"/>
              <a:ea typeface="メイリオ"/>
              <a:cs typeface="メイリオ"/>
            </a:endParaRPr>
          </a:p>
          <a:p>
            <a:pPr>
              <a:defRPr/>
            </a:pPr>
            <a:endParaRPr lang="en-US" altLang="ja-JP" sz="1000" dirty="0">
              <a:solidFill>
                <a:srgbClr val="000000"/>
              </a:solidFill>
              <a:latin typeface="メイリオ"/>
              <a:ea typeface="メイリオ"/>
              <a:cs typeface="メイリオ"/>
            </a:endParaRPr>
          </a:p>
          <a:p>
            <a:pPr>
              <a:defRPr/>
            </a:pPr>
            <a:endParaRPr lang="en-US" altLang="ja-JP" sz="1000" dirty="0">
              <a:solidFill>
                <a:srgbClr val="000000"/>
              </a:solidFill>
              <a:latin typeface="メイリオ"/>
              <a:ea typeface="メイリオ"/>
              <a:cs typeface="メイリオ"/>
            </a:endParaRPr>
          </a:p>
          <a:p>
            <a:pPr>
              <a:defRPr/>
            </a:pPr>
            <a:endParaRPr lang="en-US" altLang="ja-JP" sz="1000" dirty="0">
              <a:solidFill>
                <a:srgbClr val="000000"/>
              </a:solidFill>
              <a:latin typeface="メイリオ"/>
              <a:ea typeface="メイリオ"/>
              <a:cs typeface="メイリオ"/>
            </a:endParaRPr>
          </a:p>
          <a:p>
            <a:pPr>
              <a:defRPr/>
            </a:pPr>
            <a:endParaRPr lang="en-US" altLang="ja-JP" sz="1000" dirty="0">
              <a:solidFill>
                <a:srgbClr val="000000"/>
              </a:solidFill>
              <a:latin typeface="メイリオ"/>
              <a:ea typeface="メイリオ"/>
              <a:cs typeface="メイリオ"/>
            </a:endParaRPr>
          </a:p>
          <a:p>
            <a:pPr>
              <a:defRPr/>
            </a:pPr>
            <a:endParaRPr lang="en-US" altLang="ja-JP" sz="1000" dirty="0">
              <a:solidFill>
                <a:srgbClr val="000000"/>
              </a:solidFill>
              <a:latin typeface="メイリオ"/>
              <a:ea typeface="メイリオ"/>
              <a:cs typeface="メイリオ"/>
            </a:endParaRPr>
          </a:p>
          <a:p>
            <a:pPr>
              <a:defRPr/>
            </a:pPr>
            <a:endParaRPr lang="en-US" altLang="ja-JP" sz="1000" dirty="0">
              <a:solidFill>
                <a:srgbClr val="000000"/>
              </a:solidFill>
              <a:latin typeface="メイリオ"/>
              <a:ea typeface="メイリオ"/>
              <a:cs typeface="メイリオ"/>
            </a:endParaRPr>
          </a:p>
          <a:p>
            <a:pPr>
              <a:defRPr/>
            </a:pPr>
            <a:endParaRPr lang="en-US" altLang="ja-JP" sz="1000" dirty="0">
              <a:solidFill>
                <a:srgbClr val="000000"/>
              </a:solidFill>
              <a:latin typeface="メイリオ"/>
              <a:ea typeface="メイリオ"/>
              <a:cs typeface="メイリオ"/>
            </a:endParaRPr>
          </a:p>
          <a:p>
            <a:pPr>
              <a:defRPr/>
            </a:pPr>
            <a:endParaRPr lang="en-US" altLang="ja-JP" sz="1000" dirty="0">
              <a:solidFill>
                <a:srgbClr val="000000"/>
              </a:solidFill>
              <a:latin typeface="メイリオ"/>
              <a:ea typeface="メイリオ"/>
              <a:cs typeface="メイリオ"/>
            </a:endParaRPr>
          </a:p>
          <a:p>
            <a:pPr>
              <a:defRPr/>
            </a:pPr>
            <a:endParaRPr lang="en-US" altLang="ja-JP" sz="1000" dirty="0">
              <a:solidFill>
                <a:srgbClr val="000000"/>
              </a:solidFill>
              <a:latin typeface="メイリオ"/>
              <a:ea typeface="メイリオ"/>
              <a:cs typeface="メイリオ"/>
            </a:endParaRPr>
          </a:p>
          <a:p>
            <a:pPr>
              <a:defRPr/>
            </a:pPr>
            <a:endParaRPr lang="en-US" altLang="ja-JP" sz="100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p:txBody>
      </p:sp>
      <p:sp>
        <p:nvSpPr>
          <p:cNvPr id="59" name="角丸四角形吹き出し 58"/>
          <p:cNvSpPr/>
          <p:nvPr/>
        </p:nvSpPr>
        <p:spPr>
          <a:xfrm>
            <a:off x="269798" y="1385862"/>
            <a:ext cx="1260014" cy="1440016"/>
          </a:xfrm>
          <a:prstGeom prst="wedgeRoundRectCallout">
            <a:avLst>
              <a:gd name="adj1" fmla="val -5252"/>
              <a:gd name="adj2" fmla="val 82787"/>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p:txBody>
      </p:sp>
      <p:sp>
        <p:nvSpPr>
          <p:cNvPr id="51" name="四角形: 角を丸くする 115">
            <a:extLst>
              <a:ext uri="{FF2B5EF4-FFF2-40B4-BE49-F238E27FC236}">
                <a16:creationId xmlns:a16="http://schemas.microsoft.com/office/drawing/2014/main" xmlns="" id="{B29B604D-890C-B646-94B2-5D8434A53A04}"/>
              </a:ext>
            </a:extLst>
          </p:cNvPr>
          <p:cNvSpPr/>
          <p:nvPr/>
        </p:nvSpPr>
        <p:spPr>
          <a:xfrm>
            <a:off x="6479867" y="9873705"/>
            <a:ext cx="540000" cy="360000"/>
          </a:xfrm>
          <a:prstGeom prst="roundRect">
            <a:avLst>
              <a:gd name="adj" fmla="val 50000"/>
            </a:avLst>
          </a:prstGeom>
          <a:solidFill>
            <a:srgbClr val="70AD47"/>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prstClr val="white"/>
                </a:solidFill>
                <a:latin typeface="Meiryo UI" panose="020B0604030504040204" pitchFamily="50" charset="-128"/>
                <a:ea typeface="Meiryo UI" panose="020B0604030504040204" pitchFamily="50" charset="-128"/>
              </a:rPr>
              <a:t>〇</a:t>
            </a:r>
            <a:endParaRPr kumimoji="1" lang="en-US" altLang="ja-JP" sz="1600" dirty="0">
              <a:solidFill>
                <a:prstClr val="white"/>
              </a:solidFill>
              <a:latin typeface="Meiryo UI" panose="020B0604030504040204" pitchFamily="50" charset="-128"/>
              <a:ea typeface="Meiryo UI" panose="020B0604030504040204" pitchFamily="50" charset="-128"/>
            </a:endParaRPr>
          </a:p>
        </p:txBody>
      </p:sp>
      <p:sp>
        <p:nvSpPr>
          <p:cNvPr id="54" name="四角形吹き出し 53"/>
          <p:cNvSpPr/>
          <p:nvPr/>
        </p:nvSpPr>
        <p:spPr>
          <a:xfrm>
            <a:off x="3054532" y="3043285"/>
            <a:ext cx="1265309" cy="858304"/>
          </a:xfrm>
          <a:prstGeom prst="wedgeRectCallout">
            <a:avLst>
              <a:gd name="adj1" fmla="val 75855"/>
              <a:gd name="adj2" fmla="val -67625"/>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prstClr val="black"/>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3318774" y="1847869"/>
            <a:ext cx="1377872" cy="246221"/>
          </a:xfrm>
          <a:prstGeom prst="rect">
            <a:avLst/>
          </a:prstGeom>
          <a:noFill/>
        </p:spPr>
        <p:txBody>
          <a:bodyPr wrap="square" rtlCol="0">
            <a:spAutoFit/>
          </a:bodyPr>
          <a:lstStyle/>
          <a:p>
            <a:r>
              <a:rPr kumimoji="1" lang="ja-JP" altLang="en-US" sz="1000">
                <a:solidFill>
                  <a:srgbClr val="FF0000"/>
                </a:solidFill>
                <a:latin typeface="メイリオ" panose="020B0604030504040204" pitchFamily="50" charset="-128"/>
                <a:ea typeface="メイリオ" panose="020B0604030504040204" pitchFamily="50" charset="-128"/>
              </a:rPr>
              <a:t>アイウエオ</a:t>
            </a:r>
            <a:endParaRPr kumimoji="1" lang="en-US" altLang="ja-JP" sz="1000" dirty="0">
              <a:solidFill>
                <a:srgbClr val="FF0000"/>
              </a:solidFill>
              <a:latin typeface="メイリオ" panose="020B0604030504040204" pitchFamily="50" charset="-128"/>
              <a:ea typeface="メイリオ" panose="020B0604030504040204" pitchFamily="50" charset="-128"/>
            </a:endParaRPr>
          </a:p>
        </p:txBody>
      </p:sp>
      <p:sp>
        <p:nvSpPr>
          <p:cNvPr id="73" name="吹き出し: 四角形 77">
            <a:extLst>
              <a:ext uri="{FF2B5EF4-FFF2-40B4-BE49-F238E27FC236}">
                <a16:creationId xmlns:a16="http://schemas.microsoft.com/office/drawing/2014/main" xmlns="" id="{91D67ECA-6929-479D-9760-2B99B98807F2}"/>
              </a:ext>
            </a:extLst>
          </p:cNvPr>
          <p:cNvSpPr/>
          <p:nvPr/>
        </p:nvSpPr>
        <p:spPr>
          <a:xfrm>
            <a:off x="310585" y="3784654"/>
            <a:ext cx="1550913" cy="512475"/>
          </a:xfrm>
          <a:prstGeom prst="wedgeRectCallout">
            <a:avLst>
              <a:gd name="adj1" fmla="val 55860"/>
              <a:gd name="adj2" fmla="val -68830"/>
            </a:avLst>
          </a:prstGeom>
          <a:solidFill>
            <a:srgbClr val="CCFFFF"/>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defRPr/>
            </a:pPr>
            <a:r>
              <a:rPr kumimoji="1" lang="ja-JP" altLang="en-US" sz="1050" dirty="0">
                <a:solidFill>
                  <a:srgbClr val="000000"/>
                </a:solidFill>
                <a:latin typeface="Meiryo UI" panose="020B0604030504040204" pitchFamily="50" charset="-128"/>
                <a:ea typeface="Meiryo UI" panose="020B0604030504040204" pitchFamily="50" charset="-128"/>
              </a:rPr>
              <a:t>考える視点</a:t>
            </a:r>
            <a:endParaRPr kumimoji="1" lang="en-US" altLang="ja-JP" sz="1050" dirty="0">
              <a:solidFill>
                <a:srgbClr val="000000"/>
              </a:solidFill>
              <a:latin typeface="Meiryo UI" panose="020B0604030504040204" pitchFamily="50" charset="-128"/>
              <a:ea typeface="Meiryo UI" panose="020B0604030504040204" pitchFamily="50" charset="-128"/>
            </a:endParaRPr>
          </a:p>
          <a:p>
            <a:pPr>
              <a:defRPr/>
            </a:pPr>
            <a:r>
              <a:rPr kumimoji="1" lang="ja-JP" altLang="en-US" sz="1050" dirty="0">
                <a:solidFill>
                  <a:srgbClr val="000000"/>
                </a:solidFill>
                <a:latin typeface="Meiryo UI" panose="020B0604030504040204" pitchFamily="50" charset="-128"/>
                <a:ea typeface="Meiryo UI" panose="020B0604030504040204" pitchFamily="50" charset="-128"/>
              </a:rPr>
              <a:t>〇〇〇〇〇〇〇〇〇〇</a:t>
            </a:r>
          </a:p>
        </p:txBody>
      </p:sp>
      <p:sp>
        <p:nvSpPr>
          <p:cNvPr id="75" name="テキスト ボックス 74"/>
          <p:cNvSpPr txBox="1"/>
          <p:nvPr/>
        </p:nvSpPr>
        <p:spPr>
          <a:xfrm>
            <a:off x="2011029" y="4356584"/>
            <a:ext cx="4797632" cy="253916"/>
          </a:xfrm>
          <a:prstGeom prst="rect">
            <a:avLst/>
          </a:prstGeom>
          <a:noFill/>
        </p:spPr>
        <p:txBody>
          <a:bodyPr wrap="square" rtlCol="0">
            <a:spAutoFit/>
          </a:bodyPr>
          <a:lstStyle/>
          <a:p>
            <a:pPr>
              <a:lnSpc>
                <a:spcPts val="1200"/>
              </a:lnSpc>
            </a:pPr>
            <a:r>
              <a:rPr kumimoji="1" lang="ja-JP" altLang="en-US" sz="1050" dirty="0">
                <a:solidFill>
                  <a:srgbClr val="FF0000"/>
                </a:solidFill>
                <a:latin typeface="メイリオ" panose="020B0604030504040204" pitchFamily="50" charset="-128"/>
                <a:ea typeface="メイリオ" panose="020B0604030504040204" pitchFamily="50" charset="-128"/>
              </a:rPr>
              <a:t>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p:txBody>
      </p:sp>
      <p:sp>
        <p:nvSpPr>
          <p:cNvPr id="81" name="吹き出し: 四角形 77">
            <a:extLst>
              <a:ext uri="{FF2B5EF4-FFF2-40B4-BE49-F238E27FC236}">
                <a16:creationId xmlns:a16="http://schemas.microsoft.com/office/drawing/2014/main" xmlns="" id="{91D67ECA-6929-479D-9760-2B99B98807F2}"/>
              </a:ext>
            </a:extLst>
          </p:cNvPr>
          <p:cNvSpPr/>
          <p:nvPr/>
        </p:nvSpPr>
        <p:spPr>
          <a:xfrm>
            <a:off x="3701641" y="2322962"/>
            <a:ext cx="2455247" cy="520949"/>
          </a:xfrm>
          <a:prstGeom prst="wedgeRectCallout">
            <a:avLst>
              <a:gd name="adj1" fmla="val -46238"/>
              <a:gd name="adj2" fmla="val -72547"/>
            </a:avLst>
          </a:prstGeom>
          <a:solidFill>
            <a:srgbClr val="CCFFFF"/>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ts val="1200"/>
              </a:lnSpc>
              <a:defRPr/>
            </a:pPr>
            <a:r>
              <a:rPr kumimoji="1" lang="ja-JP" altLang="en-US" sz="1050" dirty="0">
                <a:solidFill>
                  <a:srgbClr val="000000"/>
                </a:solidFill>
                <a:latin typeface="Meiryo UI" panose="020B0604030504040204" pitchFamily="50" charset="-128"/>
                <a:ea typeface="Meiryo UI" panose="020B0604030504040204" pitchFamily="50" charset="-128"/>
              </a:rPr>
              <a:t>考える視点</a:t>
            </a:r>
            <a:endParaRPr kumimoji="1" lang="en-US" altLang="ja-JP" sz="1050" dirty="0">
              <a:solidFill>
                <a:srgbClr val="000000"/>
              </a:solidFill>
              <a:latin typeface="Meiryo UI" panose="020B0604030504040204" pitchFamily="50" charset="-128"/>
              <a:ea typeface="Meiryo UI" panose="020B0604030504040204" pitchFamily="50" charset="-128"/>
            </a:endParaRPr>
          </a:p>
          <a:p>
            <a:pPr>
              <a:lnSpc>
                <a:spcPts val="1200"/>
              </a:lnSpc>
              <a:defRPr/>
            </a:pPr>
            <a:r>
              <a:rPr kumimoji="1" lang="ja-JP" altLang="en-US" sz="1050" dirty="0">
                <a:solidFill>
                  <a:srgbClr val="000000"/>
                </a:solidFill>
                <a:latin typeface="Meiryo UI" panose="020B0604030504040204" pitchFamily="50" charset="-128"/>
                <a:ea typeface="Meiryo UI" panose="020B0604030504040204" pitchFamily="50" charset="-128"/>
              </a:rPr>
              <a:t>〇〇〇〇〇〇〇〇〇〇〇〇〇〇〇〇〇〇〇〇〇〇〇〇〇〇〇〇〇〇</a:t>
            </a:r>
          </a:p>
        </p:txBody>
      </p:sp>
      <p:sp>
        <p:nvSpPr>
          <p:cNvPr id="100" name="四角形: 角を丸くする 162">
            <a:extLst>
              <a:ext uri="{FF2B5EF4-FFF2-40B4-BE49-F238E27FC236}">
                <a16:creationId xmlns:a16="http://schemas.microsoft.com/office/drawing/2014/main" xmlns="" id="{2986B6F6-ECF5-4B70-8F7C-C9160F3BED89}"/>
              </a:ext>
            </a:extLst>
          </p:cNvPr>
          <p:cNvSpPr/>
          <p:nvPr/>
        </p:nvSpPr>
        <p:spPr>
          <a:xfrm>
            <a:off x="626363" y="5833168"/>
            <a:ext cx="6300000" cy="2144892"/>
          </a:xfrm>
          <a:prstGeom prst="roundRect">
            <a:avLst>
              <a:gd name="adj" fmla="val 6344"/>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kumimoji="1" lang="ja-JP" altLang="en-US" sz="1100" dirty="0">
              <a:solidFill>
                <a:srgbClr val="000000"/>
              </a:solidFill>
              <a:latin typeface="Meiryo UI" panose="020B0604030504040204" pitchFamily="50" charset="-128"/>
              <a:ea typeface="Meiryo UI" panose="020B0604030504040204" pitchFamily="50" charset="-128"/>
            </a:endParaRPr>
          </a:p>
        </p:txBody>
      </p:sp>
      <p:sp>
        <p:nvSpPr>
          <p:cNvPr id="101" name="四角形: 角を丸くする 162">
            <a:extLst>
              <a:ext uri="{FF2B5EF4-FFF2-40B4-BE49-F238E27FC236}">
                <a16:creationId xmlns:a16="http://schemas.microsoft.com/office/drawing/2014/main" xmlns="" id="{8641ED41-1532-974E-BE3E-927F7577ED09}"/>
              </a:ext>
            </a:extLst>
          </p:cNvPr>
          <p:cNvSpPr/>
          <p:nvPr/>
        </p:nvSpPr>
        <p:spPr>
          <a:xfrm>
            <a:off x="619239" y="8045936"/>
            <a:ext cx="6300000" cy="902067"/>
          </a:xfrm>
          <a:prstGeom prst="roundRect">
            <a:avLst>
              <a:gd name="adj" fmla="val 6344"/>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kumimoji="1" lang="ja-JP" altLang="en-US" sz="1100" dirty="0">
              <a:solidFill>
                <a:srgbClr val="000000"/>
              </a:solidFill>
              <a:latin typeface="Meiryo UI" panose="020B0604030504040204" pitchFamily="50" charset="-128"/>
              <a:ea typeface="Meiryo UI" panose="020B0604030504040204" pitchFamily="50" charset="-128"/>
            </a:endParaRPr>
          </a:p>
        </p:txBody>
      </p:sp>
      <p:pic>
        <p:nvPicPr>
          <p:cNvPr id="102" name="図 10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7606" y="8097029"/>
            <a:ext cx="492652" cy="293371"/>
          </a:xfrm>
          <a:prstGeom prst="rect">
            <a:avLst/>
          </a:prstGeom>
        </p:spPr>
      </p:pic>
      <p:sp>
        <p:nvSpPr>
          <p:cNvPr id="103" name="四角形: 角を丸くする 129">
            <a:extLst>
              <a:ext uri="{FF2B5EF4-FFF2-40B4-BE49-F238E27FC236}">
                <a16:creationId xmlns:a16="http://schemas.microsoft.com/office/drawing/2014/main" xmlns="" id="{A8807A07-35AF-8C4F-9E8E-DE75F7A8EC4F}"/>
              </a:ext>
            </a:extLst>
          </p:cNvPr>
          <p:cNvSpPr/>
          <p:nvPr/>
        </p:nvSpPr>
        <p:spPr>
          <a:xfrm>
            <a:off x="1210540" y="8101458"/>
            <a:ext cx="854704" cy="251485"/>
          </a:xfrm>
          <a:prstGeom prst="roundRect">
            <a:avLst>
              <a:gd name="adj" fmla="val 50000"/>
            </a:avLst>
          </a:prstGeom>
          <a:solidFill>
            <a:srgbClr val="C5E0B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rgbClr val="000000"/>
                </a:solidFill>
                <a:latin typeface="Meiryo UI" panose="020B0604030504040204" pitchFamily="50" charset="-128"/>
                <a:ea typeface="Meiryo UI" panose="020B0604030504040204" pitchFamily="50" charset="-128"/>
                <a:cs typeface="メイリオ"/>
              </a:rPr>
              <a:t>新たな疑問</a:t>
            </a:r>
            <a:endParaRPr kumimoji="1" lang="ja-JP" altLang="en-US" sz="1200" dirty="0">
              <a:solidFill>
                <a:srgbClr val="000000"/>
              </a:solidFill>
              <a:latin typeface="Meiryo UI" panose="020B0604030504040204" pitchFamily="50" charset="-128"/>
              <a:ea typeface="Meiryo UI" panose="020B0604030504040204" pitchFamily="50" charset="-128"/>
              <a:cs typeface="メイリオ"/>
            </a:endParaRPr>
          </a:p>
        </p:txBody>
      </p:sp>
      <p:sp>
        <p:nvSpPr>
          <p:cNvPr id="104" name="四角形: 角を丸くする 129">
            <a:extLst>
              <a:ext uri="{FF2B5EF4-FFF2-40B4-BE49-F238E27FC236}">
                <a16:creationId xmlns:a16="http://schemas.microsoft.com/office/drawing/2014/main" xmlns="" id="{23C55804-392C-428E-91EE-9CB2FB61FE75}"/>
              </a:ext>
            </a:extLst>
          </p:cNvPr>
          <p:cNvSpPr/>
          <p:nvPr/>
        </p:nvSpPr>
        <p:spPr>
          <a:xfrm>
            <a:off x="2144682" y="8097029"/>
            <a:ext cx="1470291" cy="251484"/>
          </a:xfrm>
          <a:prstGeom prst="roundRect">
            <a:avLst>
              <a:gd name="adj" fmla="val 50000"/>
            </a:avLst>
          </a:prstGeom>
          <a:solidFill>
            <a:srgbClr val="C5E0B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dirty="0">
                <a:solidFill>
                  <a:srgbClr val="000000"/>
                </a:solidFill>
                <a:latin typeface="Meiryo UI" panose="020B0604030504040204" pitchFamily="50" charset="-128"/>
                <a:ea typeface="Meiryo UI" panose="020B0604030504040204" pitchFamily="50" charset="-128"/>
                <a:cs typeface="メイリオ"/>
              </a:rPr>
              <a:t>もっと知りたくなったこと</a:t>
            </a:r>
          </a:p>
        </p:txBody>
      </p:sp>
      <p:sp>
        <p:nvSpPr>
          <p:cNvPr id="105" name="四角形: 角を丸くする 129">
            <a:extLst>
              <a:ext uri="{FF2B5EF4-FFF2-40B4-BE49-F238E27FC236}">
                <a16:creationId xmlns:a16="http://schemas.microsoft.com/office/drawing/2014/main" xmlns="" id="{23C55804-392C-428E-91EE-9CB2FB61FE75}"/>
              </a:ext>
            </a:extLst>
          </p:cNvPr>
          <p:cNvSpPr/>
          <p:nvPr/>
        </p:nvSpPr>
        <p:spPr>
          <a:xfrm>
            <a:off x="689061" y="5857587"/>
            <a:ext cx="1080000" cy="257191"/>
          </a:xfrm>
          <a:prstGeom prst="roundRect">
            <a:avLst>
              <a:gd name="adj" fmla="val 50000"/>
            </a:avLst>
          </a:prstGeom>
          <a:solidFill>
            <a:srgbClr val="C5E0B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200" dirty="0">
                <a:solidFill>
                  <a:srgbClr val="000000"/>
                </a:solidFill>
                <a:latin typeface="Meiryo UI" panose="020B0604030504040204" pitchFamily="50" charset="-128"/>
                <a:ea typeface="Meiryo UI" panose="020B0604030504040204" pitchFamily="50" charset="-128"/>
                <a:cs typeface="メイリオ"/>
              </a:rPr>
              <a:t>感じたこと</a:t>
            </a:r>
          </a:p>
        </p:txBody>
      </p:sp>
      <p:sp>
        <p:nvSpPr>
          <p:cNvPr id="106" name="四角形: 角を丸くする 129">
            <a:extLst>
              <a:ext uri="{FF2B5EF4-FFF2-40B4-BE49-F238E27FC236}">
                <a16:creationId xmlns:a16="http://schemas.microsoft.com/office/drawing/2014/main" xmlns="" id="{23C55804-392C-428E-91EE-9CB2FB61FE75}"/>
              </a:ext>
            </a:extLst>
          </p:cNvPr>
          <p:cNvSpPr/>
          <p:nvPr/>
        </p:nvSpPr>
        <p:spPr>
          <a:xfrm>
            <a:off x="1815533" y="5857583"/>
            <a:ext cx="1080000" cy="257191"/>
          </a:xfrm>
          <a:prstGeom prst="roundRect">
            <a:avLst>
              <a:gd name="adj" fmla="val 50000"/>
            </a:avLst>
          </a:prstGeom>
          <a:solidFill>
            <a:srgbClr val="C5E0B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200" spc="-150" dirty="0">
                <a:solidFill>
                  <a:srgbClr val="000000"/>
                </a:solidFill>
                <a:latin typeface="Meiryo UI" panose="020B0604030504040204" pitchFamily="50" charset="-128"/>
                <a:ea typeface="Meiryo UI" panose="020B0604030504040204" pitchFamily="50" charset="-128"/>
                <a:cs typeface="メイリオ"/>
              </a:rPr>
              <a:t>わかったこと</a:t>
            </a:r>
          </a:p>
        </p:txBody>
      </p:sp>
      <p:sp>
        <p:nvSpPr>
          <p:cNvPr id="107" name="四角形: 角を丸くする 129">
            <a:extLst>
              <a:ext uri="{FF2B5EF4-FFF2-40B4-BE49-F238E27FC236}">
                <a16:creationId xmlns:a16="http://schemas.microsoft.com/office/drawing/2014/main" xmlns="" id="{23C55804-392C-428E-91EE-9CB2FB61FE75}"/>
              </a:ext>
            </a:extLst>
          </p:cNvPr>
          <p:cNvSpPr/>
          <p:nvPr/>
        </p:nvSpPr>
        <p:spPr>
          <a:xfrm>
            <a:off x="2942004" y="5857587"/>
            <a:ext cx="1080000" cy="257191"/>
          </a:xfrm>
          <a:prstGeom prst="roundRect">
            <a:avLst>
              <a:gd name="adj" fmla="val 50000"/>
            </a:avLst>
          </a:prstGeom>
          <a:solidFill>
            <a:srgbClr val="C5E0B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200" dirty="0">
                <a:solidFill>
                  <a:srgbClr val="000000"/>
                </a:solidFill>
                <a:latin typeface="Meiryo UI" panose="020B0604030504040204" pitchFamily="50" charset="-128"/>
                <a:ea typeface="Meiryo UI" panose="020B0604030504040204" pitchFamily="50" charset="-128"/>
                <a:cs typeface="メイリオ"/>
              </a:rPr>
              <a:t>考えたこと</a:t>
            </a:r>
          </a:p>
        </p:txBody>
      </p:sp>
      <p:sp>
        <p:nvSpPr>
          <p:cNvPr id="77" name="四角形: 角を丸くする 3">
            <a:extLst>
              <a:ext uri="{FF2B5EF4-FFF2-40B4-BE49-F238E27FC236}">
                <a16:creationId xmlns:a16="http://schemas.microsoft.com/office/drawing/2014/main" xmlns="" id="{27B8447B-CC27-4694-B7D5-6B98CE66E076}"/>
              </a:ext>
            </a:extLst>
          </p:cNvPr>
          <p:cNvSpPr/>
          <p:nvPr/>
        </p:nvSpPr>
        <p:spPr>
          <a:xfrm>
            <a:off x="1727490" y="6738520"/>
            <a:ext cx="5071139" cy="1120702"/>
          </a:xfrm>
          <a:prstGeom prst="roundRect">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学習指導要領の記載について</a:t>
            </a:r>
            <a:endParaRPr kumimoji="1" lang="en-US" altLang="ja-JP" sz="1050" dirty="0">
              <a:solidFill>
                <a:srgbClr val="000000"/>
              </a:solidFill>
              <a:latin typeface="メイリオ" panose="020B0604030504040204" pitchFamily="50" charset="-128"/>
              <a:ea typeface="メイリオ" panose="020B0604030504040204" pitchFamily="50" charset="-128"/>
            </a:endParaRPr>
          </a:p>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〇〇〇〇〇〇〇〇〇〇〇〇</a:t>
            </a:r>
            <a:endParaRPr kumimoji="1"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76" name="テキスト ボックス 75"/>
          <p:cNvSpPr txBox="1"/>
          <p:nvPr/>
        </p:nvSpPr>
        <p:spPr>
          <a:xfrm>
            <a:off x="1012316" y="6245926"/>
            <a:ext cx="5464575" cy="253916"/>
          </a:xfrm>
          <a:prstGeom prst="rect">
            <a:avLst/>
          </a:prstGeom>
          <a:noFill/>
        </p:spPr>
        <p:txBody>
          <a:bodyPr wrap="square" rtlCol="0">
            <a:spAutoFit/>
          </a:bodyPr>
          <a:lstStyle/>
          <a:p>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169802" y="8496969"/>
            <a:ext cx="5423588" cy="253916"/>
          </a:xfrm>
          <a:prstGeom prst="rect">
            <a:avLst/>
          </a:prstGeom>
          <a:noFill/>
        </p:spPr>
        <p:txBody>
          <a:bodyPr wrap="square" rtlCol="0">
            <a:spAutoFit/>
          </a:bodyPr>
          <a:lstStyle/>
          <a:p>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p:txBody>
      </p:sp>
      <p:sp>
        <p:nvSpPr>
          <p:cNvPr id="64" name="テキスト ボックス 63"/>
          <p:cNvSpPr txBox="1"/>
          <p:nvPr/>
        </p:nvSpPr>
        <p:spPr>
          <a:xfrm>
            <a:off x="5759859" y="9873705"/>
            <a:ext cx="675011" cy="334707"/>
          </a:xfrm>
          <a:prstGeom prst="rect">
            <a:avLst/>
          </a:prstGeom>
          <a:solidFill>
            <a:srgbClr val="FFFF00"/>
          </a:solidFill>
          <a:ln>
            <a:solidFill>
              <a:srgbClr val="70AD47"/>
            </a:solidFill>
          </a:ln>
        </p:spPr>
        <p:txBody>
          <a:bodyPr wrap="square" rtlCol="0" anchor="b">
            <a:spAutoFit/>
          </a:bodyPr>
          <a:lstStyle/>
          <a:p>
            <a:pPr algn="ctr" defTabSz="914400">
              <a:lnSpc>
                <a:spcPct val="150000"/>
              </a:lnSpc>
              <a:defRPr/>
            </a:pPr>
            <a:r>
              <a:rPr kumimoji="1" lang="ja-JP" altLang="en-US" sz="1050" kern="0" spc="-150" dirty="0" smtClean="0">
                <a:solidFill>
                  <a:srgbClr val="70AD47">
                    <a:lumMod val="50000"/>
                  </a:srgbClr>
                </a:solidFill>
                <a:latin typeface="メイリオ" panose="020B0604030504040204" pitchFamily="50" charset="-128"/>
                <a:ea typeface="メイリオ" panose="020B0604030504040204" pitchFamily="50" charset="-128"/>
              </a:rPr>
              <a:t>ガイド編</a:t>
            </a:r>
            <a:endParaRPr kumimoji="1" lang="ja-JP" altLang="en-US" sz="1050" kern="0" spc="-150" dirty="0">
              <a:solidFill>
                <a:srgbClr val="70AD47">
                  <a:lumMod val="50000"/>
                </a:srgbClr>
              </a:solidFill>
              <a:latin typeface="メイリオ" panose="020B0604030504040204" pitchFamily="50" charset="-128"/>
              <a:ea typeface="メイリオ" panose="020B0604030504040204" pitchFamily="50" charset="-128"/>
            </a:endParaRPr>
          </a:p>
        </p:txBody>
      </p:sp>
      <p:pic>
        <p:nvPicPr>
          <p:cNvPr id="61" name="図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375" y="780857"/>
            <a:ext cx="474017" cy="616918"/>
          </a:xfrm>
          <a:prstGeom prst="rect">
            <a:avLst/>
          </a:prstGeom>
        </p:spPr>
      </p:pic>
      <p:grpSp>
        <p:nvGrpSpPr>
          <p:cNvPr id="3" name="グループ化 2"/>
          <p:cNvGrpSpPr/>
          <p:nvPr/>
        </p:nvGrpSpPr>
        <p:grpSpPr>
          <a:xfrm>
            <a:off x="626363" y="4970406"/>
            <a:ext cx="5719008" cy="788507"/>
            <a:chOff x="626363" y="4970281"/>
            <a:chExt cx="5719008" cy="788507"/>
          </a:xfrm>
        </p:grpSpPr>
        <p:sp>
          <p:nvSpPr>
            <p:cNvPr id="65" name="二等辺三角形 47">
              <a:extLst>
                <a:ext uri="{FF2B5EF4-FFF2-40B4-BE49-F238E27FC236}">
                  <a16:creationId xmlns:a16="http://schemas.microsoft.com/office/drawing/2014/main" xmlns="" id="{21CCAF35-736D-7F42-BF62-E57886183387}"/>
                </a:ext>
              </a:extLst>
            </p:cNvPr>
            <p:cNvSpPr/>
            <p:nvPr/>
          </p:nvSpPr>
          <p:spPr>
            <a:xfrm rot="3852474">
              <a:off x="5854974" y="5081487"/>
              <a:ext cx="344060" cy="636734"/>
            </a:xfrm>
            <a:prstGeom prst="triangl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68" name="四角形: 角を丸くする 157">
              <a:extLst>
                <a:ext uri="{FF2B5EF4-FFF2-40B4-BE49-F238E27FC236}">
                  <a16:creationId xmlns:a16="http://schemas.microsoft.com/office/drawing/2014/main" xmlns="" id="{83486088-C7FF-9943-9060-F9D624C1B435}"/>
                </a:ext>
              </a:extLst>
            </p:cNvPr>
            <p:cNvSpPr/>
            <p:nvPr/>
          </p:nvSpPr>
          <p:spPr>
            <a:xfrm>
              <a:off x="626363" y="4970281"/>
              <a:ext cx="5490061" cy="788507"/>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444500"/>
              <a:r>
                <a:rPr kumimoji="1" lang="ja-JP" altLang="en-US" sz="1600" dirty="0">
                  <a:solidFill>
                    <a:srgbClr val="000000"/>
                  </a:solidFill>
                  <a:latin typeface="Meiryo UI" panose="020B0604030504040204" pitchFamily="50" charset="-128"/>
                  <a:ea typeface="Meiryo UI" panose="020B0604030504040204" pitchFamily="50" charset="-128"/>
                </a:rPr>
                <a:t>　〇〇〇〇〇〇〇〇〇〇〇〇〇〇〇〇〇〇〇〇〇〇〇</a:t>
              </a:r>
            </a:p>
          </p:txBody>
        </p:sp>
      </p:grpSp>
      <p:pic>
        <p:nvPicPr>
          <p:cNvPr id="63" name="図 6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884" b="33628" l="17177" r="32238">
                        <a14:foregroundMark x1="19294" y1="16101" x2="19597" y2="18068"/>
                        <a14:foregroundMark x1="19597" y1="17925" x2="18407" y2="22257"/>
                        <a14:foregroundMark x1="18407" y1="22400" x2="18407" y2="23254"/>
                        <a14:foregroundMark x1="18306" y1="23539" x2="16714" y2="27729"/>
                        <a14:foregroundMark x1="17016" y1="27444" x2="17218" y2="29011"/>
                        <a14:foregroundMark x1="17319" y1="29553" x2="18105" y2="30265"/>
                        <a14:foregroundMark x1="18105" y1="30265" x2="18710" y2="29838"/>
                        <a14:foregroundMark x1="18710" y1="30265" x2="20988" y2="32231"/>
                        <a14:foregroundMark x1="21190" y1="32374" x2="21190" y2="33485"/>
                        <a14:foregroundMark x1="21190" y1="33485" x2="27843" y2="33770"/>
                        <a14:foregroundMark x1="27540" y1="33343" x2="27843" y2="31376"/>
                        <a14:foregroundMark x1="27843" y1="31376" x2="29133" y2="29980"/>
                        <a14:foregroundMark x1="29133" y1="29980" x2="29617" y2="26475"/>
                        <a14:foregroundMark x1="29617" y1="26475" x2="31794" y2="24651"/>
                        <a14:foregroundMark x1="31714" y1="24793" x2="31714" y2="20148"/>
                        <a14:foregroundMark x1="31794" y1="20576" x2="31895" y2="16358"/>
                        <a14:foregroundMark x1="31794" y1="16928" x2="31411" y2="15531"/>
                        <a14:foregroundMark x1="31210" y1="15816" x2="29516" y2="17070"/>
                        <a14:foregroundMark x1="29516" y1="17070" x2="28226" y2="19322"/>
                        <a14:foregroundMark x1="28427" y1="19322" x2="28024" y2="18068"/>
                        <a14:foregroundMark x1="27742" y1="17669" x2="28327" y2="19578"/>
                        <a14:foregroundMark x1="28327" y1="19892" x2="30121" y2="16529"/>
                        <a14:foregroundMark x1="30343" y1="16358" x2="31532" y2="16215"/>
                        <a14:foregroundMark x1="31794" y1="19208" x2="31532" y2="20661"/>
                        <a14:foregroundMark x1="31472" y1="20804" x2="31855" y2="21801"/>
                        <a14:foregroundMark x1="31694" y1="23027" x2="30766" y2="25021"/>
                        <a14:foregroundMark x1="30544" y1="25335" x2="29476" y2="26247"/>
                        <a14:foregroundMark x1="29476" y1="26247" x2="28871" y2="29610"/>
                        <a14:foregroundMark x1="28810" y1="29382" x2="28327" y2="30550"/>
                        <a14:foregroundMark x1="28226" y1="30607" x2="27742" y2="31604"/>
                        <a14:foregroundMark x1="27742" y1="31376" x2="27359" y2="31547"/>
                        <a14:foregroundMark x1="27359" y1="31604" x2="27782" y2="32231"/>
                        <a14:foregroundMark x1="27520" y1="33058" x2="24798" y2="33599"/>
                        <a14:foregroundMark x1="24798" y1="33542" x2="24758" y2="32602"/>
                        <a14:foregroundMark x1="24758" y1="32602" x2="24315" y2="32602"/>
                        <a14:foregroundMark x1="24315" y1="32545" x2="24315" y2="33770"/>
                        <a14:foregroundMark x1="21230" y1="33229" x2="21452" y2="32060"/>
                        <a14:foregroundMark x1="21452" y1="32003" x2="19718" y2="31006"/>
                        <a14:foregroundMark x1="19758" y1="31006" x2="19435" y2="30465"/>
                        <a14:foregroundMark x1="19435" y1="30550" x2="18790" y2="30237"/>
                        <a14:foregroundMark x1="18306" y1="22970" x2="18508" y2="22970"/>
                        <a14:foregroundMark x1="20242" y1="19208" x2="20242" y2="19208"/>
                        <a14:foregroundMark x1="27117" y1="12995" x2="25504" y2="13052"/>
                        <a14:foregroundMark x1="25504" y1="13052" x2="22480" y2="12539"/>
                        <a14:foregroundMark x1="22480" y1="12539" x2="19294" y2="15218"/>
                        <a14:foregroundMark x1="27258" y1="13052" x2="27742" y2="15218"/>
                        <a14:foregroundMark x1="27742" y1="15275" x2="28286" y2="16215"/>
                        <a14:foregroundMark x1="28286" y1="16158" x2="28286" y2="17355"/>
                        <a14:foregroundMark x1="18931" y1="21060" x2="18669" y2="23482"/>
                        <a14:foregroundMark x1="18710" y1="23397" x2="17500" y2="25962"/>
                        <a14:foregroundMark x1="17984" y1="25135" x2="17359" y2="26646"/>
                        <a14:foregroundMark x1="17540" y1="26446" x2="17177" y2="27529"/>
                        <a14:foregroundMark x1="22581" y1="21060" x2="22581" y2="21060"/>
                        <a14:backgroundMark x1="30867" y1="15531" x2="32399" y2="17213"/>
                        <a14:backgroundMark x1="31250" y1="15902" x2="31250" y2="15902"/>
                        <a14:backgroundMark x1="31734" y1="23254" x2="30181" y2="26703"/>
                        <a14:backgroundMark x1="31210" y1="24879" x2="31573" y2="25021"/>
                        <a14:backgroundMark x1="31472" y1="24480" x2="31371" y2="26475"/>
                        <a14:backgroundMark x1="31734" y1="24252" x2="31472" y2="25876"/>
                        <a14:backgroundMark x1="27843" y1="32602" x2="26371" y2="33998"/>
                        <a14:backgroundMark x1="27238" y1="33457" x2="27238" y2="33457"/>
                        <a14:backgroundMark x1="27238" y1="33457" x2="27238" y2="33457"/>
                        <a14:backgroundMark x1="27742" y1="32830" x2="26694" y2="34540"/>
                        <a14:backgroundMark x1="27560" y1="33770" x2="27560" y2="33770"/>
                        <a14:backgroundMark x1="27560" y1="33770" x2="27560" y2="33770"/>
                        <a14:backgroundMark x1="27681" y1="33457" x2="26815" y2="33770"/>
                        <a14:backgroundMark x1="18851" y1="19749" x2="18629" y2="23112"/>
                        <a14:backgroundMark x1="18629" y1="23254" x2="16774" y2="28014"/>
                        <a14:backgroundMark x1="17056" y1="26874" x2="17056" y2="26874"/>
                        <a14:backgroundMark x1="17863" y1="24793" x2="17863" y2="24793"/>
                        <a14:backgroundMark x1="17157" y1="27786" x2="17157" y2="27786"/>
                        <a14:backgroundMark x1="19435" y1="31319" x2="21069" y2="32060"/>
                        <a14:backgroundMark x1="21008" y1="32060" x2="20242" y2="33229"/>
                        <a14:backgroundMark x1="20948" y1="32146" x2="20464" y2="32915"/>
                        <a14:backgroundMark x1="29355" y1="17526" x2="29355" y2="17526"/>
                        <a14:backgroundMark x1="29637" y1="17127" x2="29637" y2="17127"/>
                        <a14:backgroundMark x1="29677" y1="16985" x2="29677" y2="16985"/>
                        <a14:backgroundMark x1="30040" y1="16671" x2="30040" y2="16671"/>
                        <a14:backgroundMark x1="28407" y1="19521" x2="28407" y2="19521"/>
                        <a14:backgroundMark x1="28347" y1="19521" x2="28347" y2="19778"/>
                        <a14:backgroundMark x1="30645" y1="15759" x2="31976" y2="17070"/>
                        <a14:backgroundMark x1="31754" y1="16928" x2="31754" y2="16928"/>
                        <a14:backgroundMark x1="31754" y1="16985" x2="31754" y2="16985"/>
                        <a14:backgroundMark x1="31754" y1="16728" x2="31754" y2="16728"/>
                        <a14:backgroundMark x1="31754" y1="16728" x2="31754" y2="16728"/>
                        <a14:backgroundMark x1="31754" y1="16985" x2="31754" y2="16985"/>
                        <a14:backgroundMark x1="31754" y1="16985" x2="31754" y2="16985"/>
                        <a14:backgroundMark x1="31794" y1="17270" x2="31794" y2="17270"/>
                        <a14:backgroundMark x1="31794" y1="17270" x2="31794" y2="17270"/>
                        <a14:backgroundMark x1="31835" y1="17640" x2="31835" y2="17640"/>
                        <a14:backgroundMark x1="31835" y1="17640" x2="31835" y2="17640"/>
                        <a14:backgroundMark x1="27661" y1="17897" x2="27661" y2="17897"/>
                        <a14:backgroundMark x1="27661" y1="17897" x2="27661" y2="17897"/>
                        <a14:backgroundMark x1="27722" y1="17840" x2="27722" y2="17840"/>
                        <a14:backgroundMark x1="27722" y1="17840" x2="27722" y2="17840"/>
                        <a14:backgroundMark x1="27762" y1="17783" x2="27762" y2="17783"/>
                        <a14:backgroundMark x1="28468" y1="17612" x2="28468" y2="17612"/>
                        <a14:backgroundMark x1="29052" y1="17127" x2="29052" y2="17127"/>
                        <a14:backgroundMark x1="28327" y1="18125" x2="28327" y2="18125"/>
                        <a14:backgroundMark x1="28327" y1="18381" x2="28327" y2="18381"/>
                        <a14:backgroundMark x1="29012" y1="17612" x2="28387" y2="18524"/>
                        <a14:backgroundMark x1="28468" y1="18068" x2="28246" y2="18695"/>
                        <a14:backgroundMark x1="27661" y1="17868" x2="28327" y2="18581"/>
                        <a14:backgroundMark x1="28246" y1="18951" x2="28246" y2="18951"/>
                        <a14:backgroundMark x1="18488" y1="22400" x2="18488" y2="22400"/>
                        <a14:backgroundMark x1="18609" y1="21374" x2="18448" y2="23283"/>
                        <a14:backgroundMark x1="18569" y1="20747" x2="18448" y2="23340"/>
                        <a14:backgroundMark x1="17802" y1="24480" x2="18306" y2="23539"/>
                        <a14:backgroundMark x1="18448" y1="23340" x2="17399" y2="25962"/>
                        <a14:backgroundMark x1="18528" y1="23539" x2="17903" y2="24223"/>
                        <a14:backgroundMark x1="31472" y1="24052" x2="31935" y2="23397"/>
                        <a14:backgroundMark x1="31835" y1="23796" x2="31472" y2="25876"/>
                        <a14:backgroundMark x1="31895" y1="23796" x2="31472" y2="24679"/>
                        <a14:backgroundMark x1="31431" y1="24565" x2="32157" y2="23340"/>
                        <a14:backgroundMark x1="27218" y1="33457" x2="25181" y2="33713"/>
                      </a14:backgroundRemoval>
                    </a14:imgEffect>
                  </a14:imgLayer>
                </a14:imgProps>
              </a:ext>
              <a:ext uri="{28A0092B-C50C-407E-A947-70E740481C1C}">
                <a14:useLocalDpi xmlns:a14="http://schemas.microsoft.com/office/drawing/2010/main"/>
              </a:ext>
            </a:extLst>
          </a:blip>
          <a:srcRect l="16854" t="11118" r="67416" b="65059"/>
          <a:stretch/>
        </p:blipFill>
        <p:spPr>
          <a:xfrm flipH="1">
            <a:off x="6261490" y="5026840"/>
            <a:ext cx="791351" cy="847878"/>
          </a:xfrm>
          <a:prstGeom prst="rect">
            <a:avLst/>
          </a:prstGeom>
        </p:spPr>
      </p:pic>
      <p:pic>
        <p:nvPicPr>
          <p:cNvPr id="69" name="図 68"/>
          <p:cNvPicPr>
            <a:picLocks noChangeAspect="1"/>
          </p:cNvPicPr>
          <p:nvPr/>
        </p:nvPicPr>
        <p:blipFill>
          <a:blip r:embed="rId7"/>
          <a:stretch>
            <a:fillRect/>
          </a:stretch>
        </p:blipFill>
        <p:spPr>
          <a:xfrm>
            <a:off x="769188" y="5074557"/>
            <a:ext cx="452709" cy="559228"/>
          </a:xfrm>
          <a:prstGeom prst="rect">
            <a:avLst/>
          </a:prstGeom>
        </p:spPr>
      </p:pic>
      <p:pic>
        <p:nvPicPr>
          <p:cNvPr id="70" name="図 69"/>
          <p:cNvPicPr>
            <a:picLocks noChangeAspect="1"/>
          </p:cNvPicPr>
          <p:nvPr/>
        </p:nvPicPr>
        <p:blipFill>
          <a:blip r:embed="rId8"/>
          <a:stretch>
            <a:fillRect/>
          </a:stretch>
        </p:blipFill>
        <p:spPr>
          <a:xfrm rot="20276250">
            <a:off x="1915083" y="1566807"/>
            <a:ext cx="294602" cy="395003"/>
          </a:xfrm>
          <a:prstGeom prst="rect">
            <a:avLst/>
          </a:prstGeom>
        </p:spPr>
      </p:pic>
      <p:pic>
        <p:nvPicPr>
          <p:cNvPr id="71" name="図 70"/>
          <p:cNvPicPr>
            <a:picLocks noChangeAspect="1"/>
          </p:cNvPicPr>
          <p:nvPr/>
        </p:nvPicPr>
        <p:blipFill>
          <a:blip r:embed="rId9"/>
          <a:stretch>
            <a:fillRect/>
          </a:stretch>
        </p:blipFill>
        <p:spPr>
          <a:xfrm>
            <a:off x="1845505" y="4008597"/>
            <a:ext cx="275183" cy="360545"/>
          </a:xfrm>
          <a:prstGeom prst="rect">
            <a:avLst/>
          </a:prstGeom>
        </p:spPr>
      </p:pic>
    </p:spTree>
    <p:extLst>
      <p:ext uri="{BB962C8B-B14F-4D97-AF65-F5344CB8AC3E}">
        <p14:creationId xmlns:p14="http://schemas.microsoft.com/office/powerpoint/2010/main" val="1501519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w="317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103184</TotalTime>
  <Words>144</Words>
  <Application>Microsoft Office PowerPoint</Application>
  <PresentationFormat>ユーザー設定</PresentationFormat>
  <Paragraphs>98</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Mangal</vt:lpstr>
      <vt:lpstr>Meiryo UI</vt:lpstr>
      <vt:lpstr>メイリオ</vt:lpstr>
      <vt:lpstr>メイリオ</vt:lpstr>
      <vt:lpstr>游ゴシック</vt:lpstr>
      <vt:lpstr>游ゴシック Light</vt:lpstr>
      <vt:lpstr>Arial</vt:lpstr>
      <vt:lpstr>Calibri</vt:lpstr>
      <vt:lpstr>Calibri Light</vt:lpstr>
      <vt:lpstr>1_Office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深谷 将</dc:creator>
  <cp:lastModifiedBy>kiko2001@outlook.jp</cp:lastModifiedBy>
  <cp:revision>937</cp:revision>
  <cp:lastPrinted>2023-06-15T06:55:33Z</cp:lastPrinted>
  <dcterms:created xsi:type="dcterms:W3CDTF">2018-05-03T05:29:16Z</dcterms:created>
  <dcterms:modified xsi:type="dcterms:W3CDTF">2023-07-06T22:04:23Z</dcterms:modified>
</cp:coreProperties>
</file>