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4"/>
  </p:notesMasterIdLst>
  <p:sldIdLst>
    <p:sldId id="480" r:id="rId2"/>
    <p:sldId id="481" r:id="rId3"/>
  </p:sldIdLst>
  <p:sldSz cx="7559675" cy="10691813"/>
  <p:notesSz cx="6846888" cy="9980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E73A23-F101-DB45-2773-31B60D8506E1}" name="勝彦 吉田" initials="勝彦" userId="094af7c68051018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紀子 川島" initials="紀子" lastIdx="1" clrIdx="0">
    <p:extLst>
      <p:ext uri="{19B8F6BF-5375-455C-9EA6-DF929625EA0E}">
        <p15:presenceInfo xmlns:p15="http://schemas.microsoft.com/office/powerpoint/2012/main" userId="4e786b6dfe725120" providerId="Windows Live"/>
      </p:ext>
    </p:extLst>
  </p:cmAuthor>
  <p:cmAuthor id="2" name="勝彦 吉田" initials="勝彦" lastIdx="46" clrIdx="1">
    <p:extLst>
      <p:ext uri="{19B8F6BF-5375-455C-9EA6-DF929625EA0E}">
        <p15:presenceInfo xmlns:p15="http://schemas.microsoft.com/office/powerpoint/2012/main" userId="094af7c680510186" providerId="Windows Live"/>
      </p:ext>
    </p:extLst>
  </p:cmAuthor>
  <p:cmAuthor id="3" name="都築 功" initials="都築" lastIdx="3" clrIdx="2">
    <p:extLst>
      <p:ext uri="{19B8F6BF-5375-455C-9EA6-DF929625EA0E}">
        <p15:presenceInfo xmlns:p15="http://schemas.microsoft.com/office/powerpoint/2012/main" userId="a5d1ebf0569c8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70AD47"/>
    <a:srgbClr val="F2BAA9"/>
    <a:srgbClr val="F9DCD2"/>
    <a:srgbClr val="CCFFFF"/>
    <a:srgbClr val="595959"/>
    <a:srgbClr val="CCFFCC"/>
    <a:srgbClr val="404040"/>
    <a:srgbClr val="FFFFFF"/>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p:cViewPr>
        <p:scale>
          <a:sx n="50" d="100"/>
          <a:sy n="50" d="100"/>
        </p:scale>
        <p:origin x="360" y="810"/>
      </p:cViewPr>
      <p:guideLst>
        <p:guide orient="horz" pos="3367"/>
        <p:guide pos="2381"/>
      </p:guideLst>
    </p:cSldViewPr>
  </p:slideViewPr>
  <p:notesTextViewPr>
    <p:cViewPr>
      <p:scale>
        <a:sx n="1" d="1"/>
        <a:sy n="1" d="1"/>
      </p:scale>
      <p:origin x="0" y="0"/>
    </p:cViewPr>
  </p:notesTextViewPr>
  <p:sorterViewPr>
    <p:cViewPr>
      <p:scale>
        <a:sx n="150" d="100"/>
        <a:sy n="150" d="100"/>
      </p:scale>
      <p:origin x="0" y="0"/>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294" Type="http://schemas.microsoft.com/office/2018/10/relationships/authors" Target="authors.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6830" cy="500356"/>
          </a:xfrm>
          <a:prstGeom prst="rect">
            <a:avLst/>
          </a:prstGeom>
        </p:spPr>
        <p:txBody>
          <a:bodyPr vert="horz" lIns="89457" tIns="44728" rIns="89457" bIns="447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78513" y="0"/>
            <a:ext cx="2966830" cy="500356"/>
          </a:xfrm>
          <a:prstGeom prst="rect">
            <a:avLst/>
          </a:prstGeom>
        </p:spPr>
        <p:txBody>
          <a:bodyPr vert="horz" lIns="89457" tIns="44728" rIns="89457" bIns="44728" rtlCol="0"/>
          <a:lstStyle>
            <a:lvl1pPr algn="r">
              <a:defRPr sz="1200"/>
            </a:lvl1pPr>
          </a:lstStyle>
          <a:p>
            <a:fld id="{EE9F0FC2-FBB4-E84D-809D-06A91FEC4FB0}" type="datetimeFigureOut">
              <a:rPr kumimoji="1" lang="ja-JP" altLang="en-US" smtClean="0"/>
              <a:t>2023/7/5</a:t>
            </a:fld>
            <a:endParaRPr kumimoji="1" lang="ja-JP" altLang="en-US"/>
          </a:p>
        </p:txBody>
      </p:sp>
      <p:sp>
        <p:nvSpPr>
          <p:cNvPr id="4" name="スライド イメージ プレースホルダー 3"/>
          <p:cNvSpPr>
            <a:spLocks noGrp="1" noRot="1" noChangeAspect="1"/>
          </p:cNvSpPr>
          <p:nvPr>
            <p:ph type="sldImg" idx="2"/>
          </p:nvPr>
        </p:nvSpPr>
        <p:spPr>
          <a:xfrm>
            <a:off x="2233613" y="1247775"/>
            <a:ext cx="2379662" cy="3368675"/>
          </a:xfrm>
          <a:prstGeom prst="rect">
            <a:avLst/>
          </a:prstGeom>
          <a:noFill/>
          <a:ln w="12700">
            <a:solidFill>
              <a:prstClr val="black"/>
            </a:solidFill>
          </a:ln>
        </p:spPr>
        <p:txBody>
          <a:bodyPr vert="horz" lIns="89457" tIns="44728" rIns="89457" bIns="44728" rtlCol="0" anchor="ctr"/>
          <a:lstStyle/>
          <a:p>
            <a:endParaRPr lang="ja-JP" altLang="en-US"/>
          </a:p>
        </p:txBody>
      </p:sp>
      <p:sp>
        <p:nvSpPr>
          <p:cNvPr id="5" name="ノート プレースホルダー 4"/>
          <p:cNvSpPr>
            <a:spLocks noGrp="1"/>
          </p:cNvSpPr>
          <p:nvPr>
            <p:ph type="body" sz="quarter" idx="3"/>
          </p:nvPr>
        </p:nvSpPr>
        <p:spPr>
          <a:xfrm>
            <a:off x="684535" y="4802479"/>
            <a:ext cx="5477819" cy="3931143"/>
          </a:xfrm>
          <a:prstGeom prst="rect">
            <a:avLst/>
          </a:prstGeom>
        </p:spPr>
        <p:txBody>
          <a:bodyPr vert="horz" lIns="89457" tIns="44728" rIns="89457" bIns="447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80257"/>
            <a:ext cx="2966830" cy="500356"/>
          </a:xfrm>
          <a:prstGeom prst="rect">
            <a:avLst/>
          </a:prstGeom>
        </p:spPr>
        <p:txBody>
          <a:bodyPr vert="horz" lIns="89457" tIns="44728" rIns="89457" bIns="447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78513" y="9480257"/>
            <a:ext cx="2966830" cy="500356"/>
          </a:xfrm>
          <a:prstGeom prst="rect">
            <a:avLst/>
          </a:prstGeom>
        </p:spPr>
        <p:txBody>
          <a:bodyPr vert="horz" lIns="89457" tIns="44728" rIns="89457" bIns="44728" rtlCol="0" anchor="b"/>
          <a:lstStyle>
            <a:lvl1pPr algn="r">
              <a:defRPr sz="1200"/>
            </a:lvl1pPr>
          </a:lstStyle>
          <a:p>
            <a:fld id="{7F94118E-20CF-E643-8C02-2371C6B5914A}" type="slidenum">
              <a:rPr kumimoji="1" lang="ja-JP" altLang="en-US" smtClean="0"/>
              <a:t>‹#›</a:t>
            </a:fld>
            <a:endParaRPr kumimoji="1" lang="ja-JP" altLang="en-US"/>
          </a:p>
        </p:txBody>
      </p:sp>
    </p:spTree>
    <p:extLst>
      <p:ext uri="{BB962C8B-B14F-4D97-AF65-F5344CB8AC3E}">
        <p14:creationId xmlns:p14="http://schemas.microsoft.com/office/powerpoint/2010/main" val="680784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82842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38544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79937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38295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kumimoji="1" lang="ja-JP"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18628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92444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8" name="Footer Placeholder 7"/>
          <p:cNvSpPr>
            <a:spLocks noGrp="1"/>
          </p:cNvSpPr>
          <p:nvPr>
            <p:ph type="ftr" sz="quarter" idx="11"/>
          </p:nvPr>
        </p:nvSpPr>
        <p:spPr/>
        <p:txBody>
          <a:bodyPr/>
          <a:lstStyle/>
          <a:p>
            <a:endParaRPr kumimoji="1" lang="ja-JP" alt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409577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4" name="Footer Placeholder 3"/>
          <p:cNvSpPr>
            <a:spLocks noGrp="1"/>
          </p:cNvSpPr>
          <p:nvPr>
            <p:ph type="ftr" sz="quarter" idx="11"/>
          </p:nvPr>
        </p:nvSpPr>
        <p:spPr/>
        <p:txBody>
          <a:bodyPr/>
          <a:lstStyle/>
          <a:p>
            <a:endParaRPr kumimoji="1" lang="ja-JP" alt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8322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3" name="Footer Placeholder 2"/>
          <p:cNvSpPr>
            <a:spLocks noGrp="1"/>
          </p:cNvSpPr>
          <p:nvPr>
            <p:ph type="ftr" sz="quarter" idx="11"/>
          </p:nvPr>
        </p:nvSpPr>
        <p:spPr/>
        <p:txBody>
          <a:bodyPr/>
          <a:lstStyle/>
          <a:p>
            <a:endParaRPr kumimoji="1" lang="ja-JP" alt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9823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357173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6" name="Footer Placeholder 5"/>
          <p:cNvSpPr>
            <a:spLocks noGrp="1"/>
          </p:cNvSpPr>
          <p:nvPr>
            <p:ph type="ftr" sz="quarter" idx="11"/>
          </p:nvPr>
        </p:nvSpPr>
        <p:spPr/>
        <p:txBody>
          <a:bodyPr/>
          <a:lstStyle/>
          <a:p>
            <a:endParaRPr kumimoji="1" lang="ja-JP" alt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129317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60AAFDD-547C-4701-8CC2-AAB46FC9CE5D}" type="datetimeFigureOut">
              <a:rPr kumimoji="1" lang="ja-JP" altLang="en-US" smtClean="0">
                <a:solidFill>
                  <a:srgbClr val="000000">
                    <a:tint val="75000"/>
                  </a:srgbClr>
                </a:solidFill>
              </a:rPr>
              <a:pPr/>
              <a:t>2023/7/7</a:t>
            </a:fld>
            <a:endParaRPr kumimoji="1" lang="ja-JP" altLang="en-US">
              <a:solidFill>
                <a:srgbClr val="000000">
                  <a:tint val="75000"/>
                </a:srgbClr>
              </a:solidFill>
            </a:endParaRP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solidFill>
                <a:srgbClr val="000000">
                  <a:tint val="75000"/>
                </a:srgbClr>
              </a:solidFill>
            </a:endParaRP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9ED03B8-34FF-41EF-90F7-C540BF4DD283}" type="slidenum">
              <a:rPr kumimoji="1" lang="ja-JP" altLang="en-US" smtClean="0">
                <a:solidFill>
                  <a:srgbClr val="000000">
                    <a:tint val="75000"/>
                  </a:srgbClr>
                </a:solidFill>
              </a:rPr>
              <a:pPr/>
              <a:t>‹#›</a:t>
            </a:fld>
            <a:endParaRPr kumimoji="1" lang="ja-JP" altLang="en-US">
              <a:solidFill>
                <a:srgbClr val="000000">
                  <a:tint val="75000"/>
                </a:srgbClr>
              </a:solidFill>
            </a:endParaRPr>
          </a:p>
        </p:txBody>
      </p:sp>
    </p:spTree>
    <p:extLst>
      <p:ext uri="{BB962C8B-B14F-4D97-AF65-F5344CB8AC3E}">
        <p14:creationId xmlns:p14="http://schemas.microsoft.com/office/powerpoint/2010/main" val="258466513"/>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9802" y="3905890"/>
            <a:ext cx="1088351" cy="1620017"/>
          </a:xfrm>
          <a:prstGeom prst="rect">
            <a:avLst/>
          </a:prstGeom>
        </p:spPr>
      </p:pic>
      <p:sp>
        <p:nvSpPr>
          <p:cNvPr id="80" name="正方形/長方形 79">
            <a:extLst>
              <a:ext uri="{FF2B5EF4-FFF2-40B4-BE49-F238E27FC236}">
                <a16:creationId xmlns:a16="http://schemas.microsoft.com/office/drawing/2014/main" xmlns="" id="{AC59B318-75C7-4069-8AE9-3F2363518A15}"/>
              </a:ext>
            </a:extLst>
          </p:cNvPr>
          <p:cNvSpPr/>
          <p:nvPr/>
        </p:nvSpPr>
        <p:spPr>
          <a:xfrm>
            <a:off x="539801" y="305850"/>
            <a:ext cx="6480072" cy="1168664"/>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5" name="楕円 4">
            <a:extLst>
              <a:ext uri="{FF2B5EF4-FFF2-40B4-BE49-F238E27FC236}">
                <a16:creationId xmlns:a16="http://schemas.microsoft.com/office/drawing/2014/main" xmlns="" id="{ADFAF792-33C4-4E60-8146-D6BFCEA8F8FA}"/>
              </a:ext>
            </a:extLst>
          </p:cNvPr>
          <p:cNvSpPr/>
          <p:nvPr/>
        </p:nvSpPr>
        <p:spPr>
          <a:xfrm>
            <a:off x="719808" y="395844"/>
            <a:ext cx="360000" cy="360000"/>
          </a:xfrm>
          <a:prstGeom prst="ellipse">
            <a:avLst/>
          </a:prstGeom>
          <a:solidFill>
            <a:srgbClr val="70A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テ</a:t>
            </a:r>
          </a:p>
        </p:txBody>
      </p:sp>
      <p:sp>
        <p:nvSpPr>
          <p:cNvPr id="121" name="楕円 120">
            <a:extLst>
              <a:ext uri="{FF2B5EF4-FFF2-40B4-BE49-F238E27FC236}">
                <a16:creationId xmlns:a16="http://schemas.microsoft.com/office/drawing/2014/main" xmlns="" id="{10A0AE5A-81C7-49E3-8DE5-7FDE25128C73}"/>
              </a:ext>
            </a:extLst>
          </p:cNvPr>
          <p:cNvSpPr/>
          <p:nvPr/>
        </p:nvSpPr>
        <p:spPr>
          <a:xfrm>
            <a:off x="1169813" y="395850"/>
            <a:ext cx="360000" cy="360000"/>
          </a:xfrm>
          <a:prstGeom prst="ellipse">
            <a:avLst/>
          </a:prstGeom>
          <a:solidFill>
            <a:srgbClr val="70A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ー</a:t>
            </a:r>
          </a:p>
        </p:txBody>
      </p:sp>
      <p:sp>
        <p:nvSpPr>
          <p:cNvPr id="122" name="楕円 121">
            <a:extLst>
              <a:ext uri="{FF2B5EF4-FFF2-40B4-BE49-F238E27FC236}">
                <a16:creationId xmlns:a16="http://schemas.microsoft.com/office/drawing/2014/main" xmlns="" id="{F854E6AC-B2BE-45D1-8F5D-9931989B9381}"/>
              </a:ext>
            </a:extLst>
          </p:cNvPr>
          <p:cNvSpPr/>
          <p:nvPr/>
        </p:nvSpPr>
        <p:spPr>
          <a:xfrm>
            <a:off x="1619817" y="395844"/>
            <a:ext cx="360000" cy="360000"/>
          </a:xfrm>
          <a:prstGeom prst="ellipse">
            <a:avLst/>
          </a:prstGeom>
          <a:solidFill>
            <a:srgbClr val="70AD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マ</a:t>
            </a:r>
          </a:p>
        </p:txBody>
      </p:sp>
      <p:sp>
        <p:nvSpPr>
          <p:cNvPr id="70" name="フリーフォーム: 図形 69">
            <a:extLst>
              <a:ext uri="{FF2B5EF4-FFF2-40B4-BE49-F238E27FC236}">
                <a16:creationId xmlns:a16="http://schemas.microsoft.com/office/drawing/2014/main" xmlns="" id="{FD272AE6-B5CF-4616-96C8-F8BCF1CADB40}"/>
              </a:ext>
            </a:extLst>
          </p:cNvPr>
          <p:cNvSpPr/>
          <p:nvPr/>
        </p:nvSpPr>
        <p:spPr>
          <a:xfrm>
            <a:off x="629801" y="845860"/>
            <a:ext cx="6300210" cy="540002"/>
          </a:xfrm>
          <a:custGeom>
            <a:avLst/>
            <a:gdLst>
              <a:gd name="connsiteX0" fmla="*/ 180000 w 6300210"/>
              <a:gd name="connsiteY0" fmla="*/ 0 h 540002"/>
              <a:gd name="connsiteX1" fmla="*/ 6120210 w 6300210"/>
              <a:gd name="connsiteY1" fmla="*/ 0 h 540002"/>
              <a:gd name="connsiteX2" fmla="*/ 6300210 w 6300210"/>
              <a:gd name="connsiteY2" fmla="*/ 180000 h 540002"/>
              <a:gd name="connsiteX3" fmla="*/ 6300071 w 6300210"/>
              <a:gd name="connsiteY3" fmla="*/ 180689 h 540002"/>
              <a:gd name="connsiteX4" fmla="*/ 6300071 w 6300210"/>
              <a:gd name="connsiteY4" fmla="*/ 359660 h 540002"/>
              <a:gd name="connsiteX5" fmla="*/ 6300140 w 6300210"/>
              <a:gd name="connsiteY5" fmla="*/ 360002 h 540002"/>
              <a:gd name="connsiteX6" fmla="*/ 6120140 w 6300210"/>
              <a:gd name="connsiteY6" fmla="*/ 540002 h 540002"/>
              <a:gd name="connsiteX7" fmla="*/ 180000 w 6300210"/>
              <a:gd name="connsiteY7" fmla="*/ 540002 h 540002"/>
              <a:gd name="connsiteX8" fmla="*/ 0 w 6300210"/>
              <a:gd name="connsiteY8" fmla="*/ 360002 h 540002"/>
              <a:gd name="connsiteX9" fmla="*/ 1 w 6300210"/>
              <a:gd name="connsiteY9" fmla="*/ 359996 h 540002"/>
              <a:gd name="connsiteX10" fmla="*/ 1 w 6300210"/>
              <a:gd name="connsiteY10" fmla="*/ 180005 h 540002"/>
              <a:gd name="connsiteX11" fmla="*/ 0 w 6300210"/>
              <a:gd name="connsiteY11" fmla="*/ 180000 h 540002"/>
              <a:gd name="connsiteX12" fmla="*/ 180000 w 6300210"/>
              <a:gd name="connsiteY12" fmla="*/ 0 h 54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00210" h="540002">
                <a:moveTo>
                  <a:pt x="180000" y="0"/>
                </a:moveTo>
                <a:lnTo>
                  <a:pt x="6120210" y="0"/>
                </a:lnTo>
                <a:cubicBezTo>
                  <a:pt x="6219621" y="0"/>
                  <a:pt x="6300210" y="80589"/>
                  <a:pt x="6300210" y="180000"/>
                </a:cubicBezTo>
                <a:lnTo>
                  <a:pt x="6300071" y="180689"/>
                </a:lnTo>
                <a:lnTo>
                  <a:pt x="6300071" y="359660"/>
                </a:lnTo>
                <a:lnTo>
                  <a:pt x="6300140" y="360002"/>
                </a:lnTo>
                <a:cubicBezTo>
                  <a:pt x="6300140" y="459413"/>
                  <a:pt x="6219551" y="540002"/>
                  <a:pt x="6120140" y="540002"/>
                </a:cubicBezTo>
                <a:lnTo>
                  <a:pt x="180000" y="540002"/>
                </a:lnTo>
                <a:cubicBezTo>
                  <a:pt x="80589" y="540002"/>
                  <a:pt x="0" y="459413"/>
                  <a:pt x="0" y="360002"/>
                </a:cubicBezTo>
                <a:lnTo>
                  <a:pt x="1" y="359996"/>
                </a:lnTo>
                <a:lnTo>
                  <a:pt x="1" y="180005"/>
                </a:lnTo>
                <a:lnTo>
                  <a:pt x="0" y="180000"/>
                </a:lnTo>
                <a:cubicBezTo>
                  <a:pt x="0" y="80589"/>
                  <a:pt x="80589" y="0"/>
                  <a:pt x="180000"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0000" bIns="0" numCol="1" spcCol="0" rtlCol="0" fromWordArt="0" anchor="ctr" anchorCtr="0" forceAA="0" compatLnSpc="1">
            <a:prstTxWarp prst="textNoShape">
              <a:avLst/>
            </a:prstTxWarp>
            <a:no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9" name="曲折矢印 8"/>
          <p:cNvSpPr>
            <a:spLocks noChangeAspect="1"/>
          </p:cNvSpPr>
          <p:nvPr/>
        </p:nvSpPr>
        <p:spPr>
          <a:xfrm rot="16200000" flipH="1">
            <a:off x="629947" y="5525763"/>
            <a:ext cx="899710" cy="900000"/>
          </a:xfrm>
          <a:prstGeom prst="bentArrow">
            <a:avLst>
              <a:gd name="adj1" fmla="val 25000"/>
              <a:gd name="adj2" fmla="val 30345"/>
              <a:gd name="adj3" fmla="val 35690"/>
              <a:gd name="adj4" fmla="val 43750"/>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04" name="曲折矢印 103"/>
          <p:cNvSpPr/>
          <p:nvPr/>
        </p:nvSpPr>
        <p:spPr>
          <a:xfrm rot="5400000">
            <a:off x="6029872" y="9485962"/>
            <a:ext cx="900000" cy="900000"/>
          </a:xfrm>
          <a:prstGeom prst="bentArrow">
            <a:avLst>
              <a:gd name="adj1" fmla="val 25000"/>
              <a:gd name="adj2" fmla="val 30345"/>
              <a:gd name="adj3" fmla="val 35690"/>
              <a:gd name="adj4" fmla="val 43750"/>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07" name="四角形: 角を丸くする 111">
            <a:extLst>
              <a:ext uri="{FF2B5EF4-FFF2-40B4-BE49-F238E27FC236}">
                <a16:creationId xmlns:a16="http://schemas.microsoft.com/office/drawing/2014/main" xmlns="" id="{40430C61-977B-47C2-92E3-4FC88D55F9DC}"/>
              </a:ext>
            </a:extLst>
          </p:cNvPr>
          <p:cNvSpPr/>
          <p:nvPr/>
        </p:nvSpPr>
        <p:spPr>
          <a:xfrm>
            <a:off x="5939860" y="395855"/>
            <a:ext cx="450005"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600" b="1" dirty="0">
                <a:solidFill>
                  <a:prstClr val="white">
                    <a:lumMod val="50000"/>
                  </a:prstClr>
                </a:solidFill>
                <a:latin typeface="Meiryo UI" panose="020B0604030504040204" pitchFamily="50" charset="-128"/>
                <a:ea typeface="Meiryo UI" panose="020B0604030504040204" pitchFamily="50" charset="-128"/>
              </a:rPr>
              <a:t>No.</a:t>
            </a:r>
            <a:endParaRPr kumimoji="1" lang="ja-JP" altLang="en-US" sz="1600" b="1" dirty="0">
              <a:solidFill>
                <a:prstClr val="white">
                  <a:lumMod val="50000"/>
                </a:prstClr>
              </a:solidFill>
              <a:latin typeface="Meiryo UI" panose="020B0604030504040204" pitchFamily="50" charset="-128"/>
              <a:ea typeface="Meiryo UI" panose="020B0604030504040204" pitchFamily="50" charset="-128"/>
            </a:endParaRPr>
          </a:p>
        </p:txBody>
      </p:sp>
      <p:sp>
        <p:nvSpPr>
          <p:cNvPr id="108" name="四角形: 角を丸くする 115">
            <a:extLst>
              <a:ext uri="{FF2B5EF4-FFF2-40B4-BE49-F238E27FC236}">
                <a16:creationId xmlns:a16="http://schemas.microsoft.com/office/drawing/2014/main" xmlns="" id="{48A9B389-7CC7-4F63-A1A8-F4D89E7B2FDD}"/>
              </a:ext>
            </a:extLst>
          </p:cNvPr>
          <p:cNvSpPr/>
          <p:nvPr/>
        </p:nvSpPr>
        <p:spPr>
          <a:xfrm>
            <a:off x="6389872" y="395855"/>
            <a:ext cx="540000" cy="360000"/>
          </a:xfrm>
          <a:prstGeom prst="roundRect">
            <a:avLst>
              <a:gd name="adj" fmla="val 50000"/>
            </a:avLst>
          </a:prstGeom>
          <a:solidFill>
            <a:srgbClr val="70AD47"/>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en-US" altLang="ja-JP" sz="1600" dirty="0">
                <a:solidFill>
                  <a:prstClr val="white"/>
                </a:solidFill>
                <a:latin typeface="Meiryo UI" panose="020B0604030504040204" pitchFamily="50" charset="-128"/>
                <a:ea typeface="Meiryo UI" panose="020B0604030504040204" pitchFamily="50" charset="-128"/>
              </a:rPr>
              <a:t>B</a:t>
            </a:r>
          </a:p>
        </p:txBody>
      </p:sp>
      <p:pic>
        <p:nvPicPr>
          <p:cNvPr id="67" name="図 6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5731" y="7865952"/>
            <a:ext cx="844142" cy="1620000"/>
          </a:xfrm>
          <a:prstGeom prst="rect">
            <a:avLst/>
          </a:prstGeom>
        </p:spPr>
      </p:pic>
      <p:sp>
        <p:nvSpPr>
          <p:cNvPr id="124" name="角丸四角形吹き出し 123"/>
          <p:cNvSpPr/>
          <p:nvPr/>
        </p:nvSpPr>
        <p:spPr>
          <a:xfrm>
            <a:off x="539801" y="2555875"/>
            <a:ext cx="989949" cy="990000"/>
          </a:xfrm>
          <a:prstGeom prst="wedgeRoundRectCallout">
            <a:avLst>
              <a:gd name="adj1" fmla="val -13955"/>
              <a:gd name="adj2" fmla="val 84217"/>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rm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pic>
        <p:nvPicPr>
          <p:cNvPr id="50" name="図 49" descr="虫眼鏡を持った犬のイラスト"/>
          <p:cNvPicPr/>
          <p:nvPr/>
        </p:nvPicPr>
        <p:blipFill>
          <a:blip r:embed="rId4" cstate="print">
            <a:extLst>
              <a:ext uri="{28A0092B-C50C-407E-A947-70E740481C1C}">
                <a14:useLocalDpi xmlns:a14="http://schemas.microsoft.com/office/drawing/2010/main"/>
              </a:ext>
            </a:extLst>
          </a:blip>
          <a:srcRect/>
          <a:stretch>
            <a:fillRect/>
          </a:stretch>
        </p:blipFill>
        <p:spPr bwMode="auto">
          <a:xfrm>
            <a:off x="1787889" y="2929824"/>
            <a:ext cx="473848" cy="721360"/>
          </a:xfrm>
          <a:prstGeom prst="rect">
            <a:avLst/>
          </a:prstGeom>
          <a:noFill/>
          <a:ln>
            <a:noFill/>
          </a:ln>
        </p:spPr>
      </p:pic>
      <p:sp>
        <p:nvSpPr>
          <p:cNvPr id="53" name="正方形/長方形 52">
            <a:extLst>
              <a:ext uri="{FF2B5EF4-FFF2-40B4-BE49-F238E27FC236}">
                <a16:creationId xmlns:a16="http://schemas.microsoft.com/office/drawing/2014/main" xmlns="" id="{4C7CFC77-EB69-4202-A81C-06A6024C47ED}"/>
              </a:ext>
            </a:extLst>
          </p:cNvPr>
          <p:cNvSpPr/>
          <p:nvPr/>
        </p:nvSpPr>
        <p:spPr>
          <a:xfrm>
            <a:off x="539801" y="1565864"/>
            <a:ext cx="5580000" cy="900000"/>
          </a:xfrm>
          <a:prstGeom prst="rect">
            <a:avLst/>
          </a:prstGeom>
        </p:spPr>
        <p:txBody>
          <a:bodyPr wrap="square" lIns="0" tIns="0" rIns="0" bIns="0" anchor="ctr">
            <a:normAutofit/>
          </a:bodyPr>
          <a:lstStyle/>
          <a:p>
            <a:pPr algn="just"/>
            <a:r>
              <a:rPr lang="ja-JP" altLang="en-US" sz="1400" dirty="0">
                <a:solidFill>
                  <a:srgbClr val="000000"/>
                </a:solidFill>
                <a:latin typeface="Meiryo UI" panose="020B0604030504040204" pitchFamily="50" charset="-128"/>
                <a:ea typeface="Meiryo UI" panose="020B0604030504040204" pitchFamily="50" charset="-128"/>
                <a:cs typeface="メイリオ"/>
              </a:rPr>
              <a:t>　　〇〇〇〇〇〇〇〇〇〇〇〇〇〇〇〇〇〇〇〇〇〇〇〇〇〇〇〇〇〇〇〇〇〇〇〇〇〇〇〇〇〇〇〇〇〇〇〇〇〇〇〇〇〇〇〇〇〇〇〇〇〇〇〇〇〇〇〇〇〇〇〇〇〇〇〇〇〇〇〇〇〇〇〇〇〇〇〇〇〇〇</a:t>
            </a:r>
            <a:endParaRPr lang="en-US" altLang="ja-JP" sz="1400" dirty="0">
              <a:solidFill>
                <a:srgbClr val="000000"/>
              </a:solidFill>
              <a:latin typeface="Meiryo UI" panose="020B0604030504040204" pitchFamily="50" charset="-128"/>
              <a:ea typeface="Meiryo UI" panose="020B0604030504040204" pitchFamily="50" charset="-128"/>
              <a:cs typeface="メイリオ"/>
            </a:endParaRPr>
          </a:p>
        </p:txBody>
      </p:sp>
      <p:pic>
        <p:nvPicPr>
          <p:cNvPr id="52" name="図 51" descr="エコな電力のイメージのイラスト"/>
          <p:cNvPicPr/>
          <p:nvPr/>
        </p:nvPicPr>
        <p:blipFill>
          <a:blip r:embed="rId5" cstate="print">
            <a:extLst>
              <a:ext uri="{28A0092B-C50C-407E-A947-70E740481C1C}">
                <a14:useLocalDpi xmlns:a14="http://schemas.microsoft.com/office/drawing/2010/main"/>
              </a:ext>
            </a:extLst>
          </a:blip>
          <a:srcRect/>
          <a:stretch>
            <a:fillRect/>
          </a:stretch>
        </p:blipFill>
        <p:spPr bwMode="auto">
          <a:xfrm>
            <a:off x="1709814" y="5525908"/>
            <a:ext cx="360004" cy="360004"/>
          </a:xfrm>
          <a:prstGeom prst="rect">
            <a:avLst/>
          </a:prstGeom>
          <a:noFill/>
          <a:ln>
            <a:noFill/>
          </a:ln>
        </p:spPr>
      </p:pic>
      <p:sp>
        <p:nvSpPr>
          <p:cNvPr id="59" name="正方形/長方形 58">
            <a:extLst>
              <a:ext uri="{FF2B5EF4-FFF2-40B4-BE49-F238E27FC236}">
                <a16:creationId xmlns:a16="http://schemas.microsoft.com/office/drawing/2014/main" xmlns="" id="{04AFF73A-0A21-4B2B-A3FE-B5B31FE84967}"/>
              </a:ext>
            </a:extLst>
          </p:cNvPr>
          <p:cNvSpPr/>
          <p:nvPr/>
        </p:nvSpPr>
        <p:spPr>
          <a:xfrm>
            <a:off x="539798" y="6515918"/>
            <a:ext cx="5400063" cy="3870043"/>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xmlns="" id="{EC2CCF9A-5172-40FB-84CB-FF6882AD798E}"/>
              </a:ext>
            </a:extLst>
          </p:cNvPr>
          <p:cNvSpPr/>
          <p:nvPr/>
        </p:nvSpPr>
        <p:spPr>
          <a:xfrm>
            <a:off x="629811" y="6605924"/>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61" name="四角形: 角を丸くする 60">
            <a:extLst>
              <a:ext uri="{FF2B5EF4-FFF2-40B4-BE49-F238E27FC236}">
                <a16:creationId xmlns:a16="http://schemas.microsoft.com/office/drawing/2014/main" xmlns="" id="{BAE3E73B-86B0-4063-9246-8C178E9A9F68}"/>
              </a:ext>
            </a:extLst>
          </p:cNvPr>
          <p:cNvSpPr/>
          <p:nvPr/>
        </p:nvSpPr>
        <p:spPr>
          <a:xfrm>
            <a:off x="1799816" y="6605780"/>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dirty="0">
                <a:solidFill>
                  <a:srgbClr val="000000"/>
                </a:solidFill>
                <a:latin typeface="Meiryo UI" panose="020B0604030504040204" pitchFamily="50" charset="-128"/>
                <a:ea typeface="Meiryo UI" panose="020B0604030504040204" pitchFamily="50" charset="-128"/>
              </a:rPr>
              <a:t>〇</a:t>
            </a:r>
          </a:p>
        </p:txBody>
      </p:sp>
      <p:sp>
        <p:nvSpPr>
          <p:cNvPr id="62" name="四角形: 角を丸くする 61">
            <a:extLst>
              <a:ext uri="{FF2B5EF4-FFF2-40B4-BE49-F238E27FC236}">
                <a16:creationId xmlns:a16="http://schemas.microsoft.com/office/drawing/2014/main" xmlns="" id="{20551933-D69D-4E75-AABC-AB27517E5F7C}"/>
              </a:ext>
            </a:extLst>
          </p:cNvPr>
          <p:cNvSpPr/>
          <p:nvPr/>
        </p:nvSpPr>
        <p:spPr>
          <a:xfrm>
            <a:off x="2159820" y="6605920"/>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64" name="フリーフォーム: 図形 63">
            <a:extLst>
              <a:ext uri="{FF2B5EF4-FFF2-40B4-BE49-F238E27FC236}">
                <a16:creationId xmlns:a16="http://schemas.microsoft.com/office/drawing/2014/main" xmlns="" id="{CC41FB1D-2238-48F8-B6C5-ECE9B3E54018}"/>
              </a:ext>
            </a:extLst>
          </p:cNvPr>
          <p:cNvSpPr/>
          <p:nvPr/>
        </p:nvSpPr>
        <p:spPr>
          <a:xfrm>
            <a:off x="1259810" y="7055931"/>
            <a:ext cx="4590050" cy="449999"/>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65" name="四角形: 角を丸くする 64">
            <a:extLst>
              <a:ext uri="{FF2B5EF4-FFF2-40B4-BE49-F238E27FC236}">
                <a16:creationId xmlns:a16="http://schemas.microsoft.com/office/drawing/2014/main" xmlns="" id="{04FF6310-A45C-4611-8095-1AA6E1F19478}"/>
              </a:ext>
            </a:extLst>
          </p:cNvPr>
          <p:cNvSpPr/>
          <p:nvPr/>
        </p:nvSpPr>
        <p:spPr>
          <a:xfrm>
            <a:off x="1349811" y="6605780"/>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66" name="四角形: 角を丸くする 65">
            <a:extLst>
              <a:ext uri="{FF2B5EF4-FFF2-40B4-BE49-F238E27FC236}">
                <a16:creationId xmlns:a16="http://schemas.microsoft.com/office/drawing/2014/main" xmlns="" id="{05030DBF-95BA-4EA5-9454-183E9F76530F}"/>
              </a:ext>
            </a:extLst>
          </p:cNvPr>
          <p:cNvSpPr/>
          <p:nvPr/>
        </p:nvSpPr>
        <p:spPr>
          <a:xfrm>
            <a:off x="1310439" y="7100930"/>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400" b="1" dirty="0">
                <a:solidFill>
                  <a:srgbClr val="DF5327"/>
                </a:solidFill>
                <a:latin typeface="Meiryo UI" panose="020B0604030504040204" pitchFamily="50" charset="-128"/>
                <a:ea typeface="Meiryo UI" panose="020B0604030504040204" pitchFamily="50" charset="-128"/>
              </a:rPr>
              <a:t>２</a:t>
            </a:r>
          </a:p>
        </p:txBody>
      </p:sp>
      <p:sp>
        <p:nvSpPr>
          <p:cNvPr id="72" name="フリーフォーム: 図形 71">
            <a:extLst>
              <a:ext uri="{FF2B5EF4-FFF2-40B4-BE49-F238E27FC236}">
                <a16:creationId xmlns:a16="http://schemas.microsoft.com/office/drawing/2014/main" xmlns="" id="{CE2902FE-E0BF-4F8E-BC98-D1A38AFF5ABD}"/>
              </a:ext>
            </a:extLst>
          </p:cNvPr>
          <p:cNvSpPr/>
          <p:nvPr/>
        </p:nvSpPr>
        <p:spPr>
          <a:xfrm>
            <a:off x="629800" y="7602444"/>
            <a:ext cx="5220060" cy="2712182"/>
          </a:xfrm>
          <a:custGeom>
            <a:avLst/>
            <a:gdLst>
              <a:gd name="connsiteX0" fmla="*/ 180002 w 5220060"/>
              <a:gd name="connsiteY0" fmla="*/ 0 h 2520025"/>
              <a:gd name="connsiteX1" fmla="*/ 5040059 w 5220060"/>
              <a:gd name="connsiteY1" fmla="*/ 0 h 2520025"/>
              <a:gd name="connsiteX2" fmla="*/ 5220059 w 5220060"/>
              <a:gd name="connsiteY2" fmla="*/ 180000 h 2520025"/>
              <a:gd name="connsiteX3" fmla="*/ 5220057 w 5220060"/>
              <a:gd name="connsiteY3" fmla="*/ 180010 h 2520025"/>
              <a:gd name="connsiteX4" fmla="*/ 5220057 w 5220060"/>
              <a:gd name="connsiteY4" fmla="*/ 2339999 h 2520025"/>
              <a:gd name="connsiteX5" fmla="*/ 5220055 w 5220060"/>
              <a:gd name="connsiteY5" fmla="*/ 2339999 h 2520025"/>
              <a:gd name="connsiteX6" fmla="*/ 5220060 w 5220060"/>
              <a:gd name="connsiteY6" fmla="*/ 2340025 h 2520025"/>
              <a:gd name="connsiteX7" fmla="*/ 5040060 w 5220060"/>
              <a:gd name="connsiteY7" fmla="*/ 2520025 h 2520025"/>
              <a:gd name="connsiteX8" fmla="*/ 180003 w 5220060"/>
              <a:gd name="connsiteY8" fmla="*/ 2520025 h 2520025"/>
              <a:gd name="connsiteX9" fmla="*/ 3 w 5220060"/>
              <a:gd name="connsiteY9" fmla="*/ 2340025 h 2520025"/>
              <a:gd name="connsiteX10" fmla="*/ 8 w 5220060"/>
              <a:gd name="connsiteY10" fmla="*/ 2339999 h 2520025"/>
              <a:gd name="connsiteX11" fmla="*/ 0 w 5220060"/>
              <a:gd name="connsiteY11" fmla="*/ 2339999 h 2520025"/>
              <a:gd name="connsiteX12" fmla="*/ 0 w 5220060"/>
              <a:gd name="connsiteY12" fmla="*/ 179999 h 2520025"/>
              <a:gd name="connsiteX13" fmla="*/ 2 w 5220060"/>
              <a:gd name="connsiteY13" fmla="*/ 179999 h 2520025"/>
              <a:gd name="connsiteX14" fmla="*/ 14147 w 5220060"/>
              <a:gd name="connsiteY14" fmla="*/ 109936 h 2520025"/>
              <a:gd name="connsiteX15" fmla="*/ 180002 w 5220060"/>
              <a:gd name="connsiteY15" fmla="*/ 0 h 252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60" h="2520025">
                <a:moveTo>
                  <a:pt x="180002" y="0"/>
                </a:moveTo>
                <a:lnTo>
                  <a:pt x="5040059" y="0"/>
                </a:lnTo>
                <a:cubicBezTo>
                  <a:pt x="5139470" y="0"/>
                  <a:pt x="5220059" y="80589"/>
                  <a:pt x="5220059" y="180000"/>
                </a:cubicBezTo>
                <a:lnTo>
                  <a:pt x="5220057" y="180010"/>
                </a:lnTo>
                <a:lnTo>
                  <a:pt x="5220057" y="2339999"/>
                </a:lnTo>
                <a:lnTo>
                  <a:pt x="5220055" y="2339999"/>
                </a:lnTo>
                <a:lnTo>
                  <a:pt x="5220060" y="2340025"/>
                </a:lnTo>
                <a:cubicBezTo>
                  <a:pt x="5220060" y="2439436"/>
                  <a:pt x="5139471" y="2520025"/>
                  <a:pt x="5040060" y="2520025"/>
                </a:cubicBezTo>
                <a:lnTo>
                  <a:pt x="180003" y="2520025"/>
                </a:lnTo>
                <a:cubicBezTo>
                  <a:pt x="80592" y="2520025"/>
                  <a:pt x="3" y="2439436"/>
                  <a:pt x="3" y="2340025"/>
                </a:cubicBezTo>
                <a:lnTo>
                  <a:pt x="8" y="2339999"/>
                </a:lnTo>
                <a:lnTo>
                  <a:pt x="0" y="2339999"/>
                </a:lnTo>
                <a:lnTo>
                  <a:pt x="0" y="179999"/>
                </a:lnTo>
                <a:lnTo>
                  <a:pt x="2" y="179999"/>
                </a:lnTo>
                <a:lnTo>
                  <a:pt x="14147" y="109936"/>
                </a:lnTo>
                <a:cubicBezTo>
                  <a:pt x="41473" y="45331"/>
                  <a:pt x="105444" y="0"/>
                  <a:pt x="180002"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xmlns="" id="{53E85004-B1D5-43EF-91E3-6DB0E4A6F098}"/>
              </a:ext>
            </a:extLst>
          </p:cNvPr>
          <p:cNvSpPr/>
          <p:nvPr/>
        </p:nvSpPr>
        <p:spPr>
          <a:xfrm>
            <a:off x="2607494" y="9976667"/>
            <a:ext cx="261610" cy="369332"/>
          </a:xfrm>
          <a:prstGeom prst="rect">
            <a:avLst/>
          </a:prstGeom>
        </p:spPr>
        <p:txBody>
          <a:bodyPr wrap="none">
            <a:spAutoFit/>
          </a:bodyPr>
          <a:lstStyle/>
          <a:p>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81" name="正方形/長方形 80">
            <a:extLst>
              <a:ext uri="{FF2B5EF4-FFF2-40B4-BE49-F238E27FC236}">
                <a16:creationId xmlns:a16="http://schemas.microsoft.com/office/drawing/2014/main" xmlns="" id="{39DF7534-93B4-404E-9BA4-F0233D58DA7B}"/>
              </a:ext>
            </a:extLst>
          </p:cNvPr>
          <p:cNvSpPr/>
          <p:nvPr/>
        </p:nvSpPr>
        <p:spPr>
          <a:xfrm>
            <a:off x="977799" y="9461161"/>
            <a:ext cx="2317103" cy="253916"/>
          </a:xfrm>
          <a:prstGeom prst="rect">
            <a:avLst/>
          </a:prstGeom>
        </p:spPr>
        <p:txBody>
          <a:bodyPr wrap="square">
            <a:spAutoFit/>
          </a:bodyPr>
          <a:lstStyle/>
          <a:p>
            <a:r>
              <a:rPr lang="ja-JP" altLang="en-US" sz="1050" kern="100" dirty="0">
                <a:solidFill>
                  <a:srgbClr val="000000"/>
                </a:solidFill>
                <a:latin typeface="メイリオ"/>
                <a:ea typeface="メイリオ"/>
                <a:cs typeface="メイリオ"/>
              </a:rPr>
              <a:t>〇〇〇〇〇〇〇〇</a:t>
            </a:r>
          </a:p>
        </p:txBody>
      </p:sp>
      <p:sp>
        <p:nvSpPr>
          <p:cNvPr id="56" name="正方形/長方形 55">
            <a:extLst>
              <a:ext uri="{FF2B5EF4-FFF2-40B4-BE49-F238E27FC236}">
                <a16:creationId xmlns:a16="http://schemas.microsoft.com/office/drawing/2014/main" xmlns="" id="{F2850EEE-BF7F-C04D-BD8C-621A383D4FE2}"/>
              </a:ext>
            </a:extLst>
          </p:cNvPr>
          <p:cNvSpPr/>
          <p:nvPr/>
        </p:nvSpPr>
        <p:spPr>
          <a:xfrm>
            <a:off x="1799815" y="3635886"/>
            <a:ext cx="1890021" cy="253916"/>
          </a:xfrm>
          <a:prstGeom prst="rect">
            <a:avLst/>
          </a:prstGeom>
        </p:spPr>
        <p:txBody>
          <a:bodyPr wrap="square">
            <a:spAutoFit/>
          </a:bodyPr>
          <a:lstStyle/>
          <a:p>
            <a:r>
              <a:rPr kumimoji="1" lang="ja-JP" altLang="en-US" sz="1050" dirty="0">
                <a:solidFill>
                  <a:srgbClr val="000000"/>
                </a:solidFill>
                <a:latin typeface="Meiryo UI" panose="020B0604030504040204" pitchFamily="50" charset="-128"/>
                <a:ea typeface="Meiryo UI" panose="020B0604030504040204" pitchFamily="50" charset="-128"/>
              </a:rPr>
              <a:t>　</a:t>
            </a:r>
            <a:endParaRPr kumimoji="1" lang="en-US" altLang="ja-JP" sz="1050" dirty="0">
              <a:solidFill>
                <a:srgbClr val="000000"/>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xmlns="" id="{3893BF04-A4F4-2942-A19C-F4FC26F07C82}"/>
              </a:ext>
            </a:extLst>
          </p:cNvPr>
          <p:cNvSpPr/>
          <p:nvPr/>
        </p:nvSpPr>
        <p:spPr>
          <a:xfrm>
            <a:off x="1035782" y="7673696"/>
            <a:ext cx="1261884" cy="253916"/>
          </a:xfrm>
          <a:prstGeom prst="rect">
            <a:avLst/>
          </a:prstGeom>
        </p:spPr>
        <p:txBody>
          <a:bodyPr wrap="none">
            <a:spAutoFit/>
          </a:bodyPr>
          <a:lstStyle/>
          <a:p>
            <a:r>
              <a:rPr lang="ja-JP" altLang="en-US" sz="1050" kern="100" dirty="0">
                <a:solidFill>
                  <a:srgbClr val="000000"/>
                </a:solidFill>
                <a:latin typeface="メイリオ"/>
                <a:ea typeface="メイリオ"/>
                <a:cs typeface="メイリオ"/>
              </a:rPr>
              <a:t>〇〇〇〇〇〇〇〇</a:t>
            </a:r>
          </a:p>
        </p:txBody>
      </p:sp>
      <p:sp>
        <p:nvSpPr>
          <p:cNvPr id="84" name="正方形/長方形 83">
            <a:extLst>
              <a:ext uri="{FF2B5EF4-FFF2-40B4-BE49-F238E27FC236}">
                <a16:creationId xmlns:a16="http://schemas.microsoft.com/office/drawing/2014/main" xmlns="" id="{9CAC5BE9-ED3B-482A-8F2B-8A092DFBAECD}"/>
              </a:ext>
            </a:extLst>
          </p:cNvPr>
          <p:cNvSpPr/>
          <p:nvPr/>
        </p:nvSpPr>
        <p:spPr>
          <a:xfrm>
            <a:off x="1619809" y="2555875"/>
            <a:ext cx="5400063" cy="3780000"/>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30" name="四角形: 角を丸くする 129">
            <a:extLst>
              <a:ext uri="{FF2B5EF4-FFF2-40B4-BE49-F238E27FC236}">
                <a16:creationId xmlns:a16="http://schemas.microsoft.com/office/drawing/2014/main" xmlns="" id="{23C55804-392C-428E-91EE-9CB2FB61FE75}"/>
              </a:ext>
            </a:extLst>
          </p:cNvPr>
          <p:cNvSpPr/>
          <p:nvPr/>
        </p:nvSpPr>
        <p:spPr>
          <a:xfrm>
            <a:off x="1709822" y="2645880"/>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42" name="四角形: 角を丸くする 141">
            <a:extLst>
              <a:ext uri="{FF2B5EF4-FFF2-40B4-BE49-F238E27FC236}">
                <a16:creationId xmlns:a16="http://schemas.microsoft.com/office/drawing/2014/main" xmlns="" id="{DE44083C-6584-45DE-AD72-78D252A38A81}"/>
              </a:ext>
            </a:extLst>
          </p:cNvPr>
          <p:cNvSpPr/>
          <p:nvPr/>
        </p:nvSpPr>
        <p:spPr>
          <a:xfrm>
            <a:off x="2879827" y="2645736"/>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156" name="四角形: 角を丸くする 155">
            <a:extLst>
              <a:ext uri="{FF2B5EF4-FFF2-40B4-BE49-F238E27FC236}">
                <a16:creationId xmlns:a16="http://schemas.microsoft.com/office/drawing/2014/main" xmlns="" id="{3A1846C5-9211-47E4-8ECE-0C59084C711F}"/>
              </a:ext>
            </a:extLst>
          </p:cNvPr>
          <p:cNvSpPr/>
          <p:nvPr/>
        </p:nvSpPr>
        <p:spPr>
          <a:xfrm>
            <a:off x="3189698" y="2645876"/>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180" name="四角形: 角を丸くする 179">
            <a:extLst>
              <a:ext uri="{FF2B5EF4-FFF2-40B4-BE49-F238E27FC236}">
                <a16:creationId xmlns:a16="http://schemas.microsoft.com/office/drawing/2014/main" xmlns="" id="{275BB0E6-F0F0-41EE-A47B-7670421B6CCE}"/>
              </a:ext>
            </a:extLst>
          </p:cNvPr>
          <p:cNvSpPr/>
          <p:nvPr/>
        </p:nvSpPr>
        <p:spPr>
          <a:xfrm>
            <a:off x="2429822" y="2645736"/>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58" name="フリーフォーム: 図形 57">
            <a:extLst>
              <a:ext uri="{FF2B5EF4-FFF2-40B4-BE49-F238E27FC236}">
                <a16:creationId xmlns:a16="http://schemas.microsoft.com/office/drawing/2014/main" xmlns="" id="{368552AE-6EBA-4F10-84D1-46F78FAA70DE}"/>
              </a:ext>
            </a:extLst>
          </p:cNvPr>
          <p:cNvSpPr/>
          <p:nvPr/>
        </p:nvSpPr>
        <p:spPr>
          <a:xfrm>
            <a:off x="1718153" y="3637288"/>
            <a:ext cx="5220060" cy="2608628"/>
          </a:xfrm>
          <a:custGeom>
            <a:avLst/>
            <a:gdLst>
              <a:gd name="connsiteX0" fmla="*/ 180002 w 5220060"/>
              <a:gd name="connsiteY0" fmla="*/ 0 h 2520025"/>
              <a:gd name="connsiteX1" fmla="*/ 5040059 w 5220060"/>
              <a:gd name="connsiteY1" fmla="*/ 0 h 2520025"/>
              <a:gd name="connsiteX2" fmla="*/ 5220059 w 5220060"/>
              <a:gd name="connsiteY2" fmla="*/ 180000 h 2520025"/>
              <a:gd name="connsiteX3" fmla="*/ 5220057 w 5220060"/>
              <a:gd name="connsiteY3" fmla="*/ 180010 h 2520025"/>
              <a:gd name="connsiteX4" fmla="*/ 5220057 w 5220060"/>
              <a:gd name="connsiteY4" fmla="*/ 2339999 h 2520025"/>
              <a:gd name="connsiteX5" fmla="*/ 5220055 w 5220060"/>
              <a:gd name="connsiteY5" fmla="*/ 2339999 h 2520025"/>
              <a:gd name="connsiteX6" fmla="*/ 5220060 w 5220060"/>
              <a:gd name="connsiteY6" fmla="*/ 2340025 h 2520025"/>
              <a:gd name="connsiteX7" fmla="*/ 5040060 w 5220060"/>
              <a:gd name="connsiteY7" fmla="*/ 2520025 h 2520025"/>
              <a:gd name="connsiteX8" fmla="*/ 180003 w 5220060"/>
              <a:gd name="connsiteY8" fmla="*/ 2520025 h 2520025"/>
              <a:gd name="connsiteX9" fmla="*/ 3 w 5220060"/>
              <a:gd name="connsiteY9" fmla="*/ 2340025 h 2520025"/>
              <a:gd name="connsiteX10" fmla="*/ 8 w 5220060"/>
              <a:gd name="connsiteY10" fmla="*/ 2339999 h 2520025"/>
              <a:gd name="connsiteX11" fmla="*/ 0 w 5220060"/>
              <a:gd name="connsiteY11" fmla="*/ 2339999 h 2520025"/>
              <a:gd name="connsiteX12" fmla="*/ 0 w 5220060"/>
              <a:gd name="connsiteY12" fmla="*/ 179999 h 2520025"/>
              <a:gd name="connsiteX13" fmla="*/ 2 w 5220060"/>
              <a:gd name="connsiteY13" fmla="*/ 179999 h 2520025"/>
              <a:gd name="connsiteX14" fmla="*/ 14147 w 5220060"/>
              <a:gd name="connsiteY14" fmla="*/ 109936 h 2520025"/>
              <a:gd name="connsiteX15" fmla="*/ 180002 w 5220060"/>
              <a:gd name="connsiteY15" fmla="*/ 0 h 252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60" h="2520025">
                <a:moveTo>
                  <a:pt x="180002" y="0"/>
                </a:moveTo>
                <a:lnTo>
                  <a:pt x="5040059" y="0"/>
                </a:lnTo>
                <a:cubicBezTo>
                  <a:pt x="5139470" y="0"/>
                  <a:pt x="5220059" y="80589"/>
                  <a:pt x="5220059" y="180000"/>
                </a:cubicBezTo>
                <a:lnTo>
                  <a:pt x="5220057" y="180010"/>
                </a:lnTo>
                <a:lnTo>
                  <a:pt x="5220057" y="2339999"/>
                </a:lnTo>
                <a:lnTo>
                  <a:pt x="5220055" y="2339999"/>
                </a:lnTo>
                <a:lnTo>
                  <a:pt x="5220060" y="2340025"/>
                </a:lnTo>
                <a:cubicBezTo>
                  <a:pt x="5220060" y="2439436"/>
                  <a:pt x="5139471" y="2520025"/>
                  <a:pt x="5040060" y="2520025"/>
                </a:cubicBezTo>
                <a:lnTo>
                  <a:pt x="180003" y="2520025"/>
                </a:lnTo>
                <a:cubicBezTo>
                  <a:pt x="80592" y="2520025"/>
                  <a:pt x="3" y="2439436"/>
                  <a:pt x="3" y="2340025"/>
                </a:cubicBezTo>
                <a:lnTo>
                  <a:pt x="8" y="2339999"/>
                </a:lnTo>
                <a:lnTo>
                  <a:pt x="0" y="2339999"/>
                </a:lnTo>
                <a:lnTo>
                  <a:pt x="0" y="179999"/>
                </a:lnTo>
                <a:lnTo>
                  <a:pt x="2" y="179999"/>
                </a:lnTo>
                <a:lnTo>
                  <a:pt x="14147" y="109936"/>
                </a:lnTo>
                <a:cubicBezTo>
                  <a:pt x="41473" y="45331"/>
                  <a:pt x="105444" y="0"/>
                  <a:pt x="180002"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149" name="正方形/長方形 148"/>
          <p:cNvSpPr/>
          <p:nvPr/>
        </p:nvSpPr>
        <p:spPr>
          <a:xfrm>
            <a:off x="1979817" y="5525908"/>
            <a:ext cx="4860054" cy="577081"/>
          </a:xfrm>
          <a:prstGeom prst="rect">
            <a:avLst/>
          </a:prstGeom>
        </p:spPr>
        <p:txBody>
          <a:bodyPr wrap="square">
            <a:spAutoFit/>
          </a:bodyPr>
          <a:lstStyle/>
          <a:p>
            <a:r>
              <a:rPr kumimoji="1" lang="ja-JP" altLang="en-US" sz="1050" dirty="0">
                <a:solidFill>
                  <a:srgbClr val="000000"/>
                </a:solidFill>
                <a:latin typeface="メイリオ" panose="020B0604030504040204" pitchFamily="50" charset="-128"/>
                <a:ea typeface="メイリオ" panose="020B0604030504040204" pitchFamily="50" charset="-128"/>
              </a:rPr>
              <a:t>〇〇〇</a:t>
            </a:r>
            <a:endParaRPr kumimoji="1" lang="en-US" altLang="ja-JP" sz="1050" dirty="0">
              <a:solidFill>
                <a:srgbClr val="000000"/>
              </a:solidFill>
              <a:latin typeface="メイリオ" panose="020B0604030504040204" pitchFamily="50" charset="-128"/>
              <a:ea typeface="メイリオ" panose="020B0604030504040204" pitchFamily="50" charset="-128"/>
            </a:endParaRPr>
          </a:p>
          <a:p>
            <a:r>
              <a:rPr kumimoji="1" lang="ja-JP" altLang="en-US" sz="1050" dirty="0">
                <a:solidFill>
                  <a:srgbClr val="000000"/>
                </a:solidFill>
                <a:latin typeface="メイリオ" panose="020B0604030504040204" pitchFamily="50" charset="-128"/>
                <a:ea typeface="メイリオ" panose="020B0604030504040204" pitchFamily="50" charset="-128"/>
              </a:rPr>
              <a:t>〇〇〇</a:t>
            </a:r>
            <a:endParaRPr kumimoji="1" lang="en-US" altLang="ja-JP" sz="1050" dirty="0">
              <a:solidFill>
                <a:srgbClr val="000000"/>
              </a:solidFill>
              <a:latin typeface="メイリオ" panose="020B0604030504040204" pitchFamily="50" charset="-128"/>
              <a:ea typeface="メイリオ" panose="020B0604030504040204" pitchFamily="50" charset="-128"/>
            </a:endParaRPr>
          </a:p>
          <a:p>
            <a:r>
              <a:rPr kumimoji="1" lang="ja-JP" altLang="en-US" sz="1050" dirty="0">
                <a:solidFill>
                  <a:srgbClr val="000000"/>
                </a:solidFill>
                <a:latin typeface="メイリオ" panose="020B0604030504040204" pitchFamily="50" charset="-128"/>
                <a:ea typeface="メイリオ" panose="020B0604030504040204" pitchFamily="50" charset="-128"/>
              </a:rPr>
              <a:t>〇〇〇</a:t>
            </a:r>
          </a:p>
        </p:txBody>
      </p:sp>
      <p:sp>
        <p:nvSpPr>
          <p:cNvPr id="77" name="角丸四角形吹き出し 130">
            <a:extLst>
              <a:ext uri="{FF2B5EF4-FFF2-40B4-BE49-F238E27FC236}">
                <a16:creationId xmlns:a16="http://schemas.microsoft.com/office/drawing/2014/main" xmlns="" id="{DA2F0DF6-CB3F-4D36-A840-7E5D63658810}"/>
              </a:ext>
            </a:extLst>
          </p:cNvPr>
          <p:cNvSpPr/>
          <p:nvPr/>
        </p:nvSpPr>
        <p:spPr>
          <a:xfrm>
            <a:off x="4729982" y="4471838"/>
            <a:ext cx="2121093" cy="398017"/>
          </a:xfrm>
          <a:prstGeom prst="wedgeRoundRectCallout">
            <a:avLst>
              <a:gd name="adj1" fmla="val -65586"/>
              <a:gd name="adj2" fmla="val 3108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79" name="角丸四角形吹き出し 130">
            <a:extLst>
              <a:ext uri="{FF2B5EF4-FFF2-40B4-BE49-F238E27FC236}">
                <a16:creationId xmlns:a16="http://schemas.microsoft.com/office/drawing/2014/main" xmlns="" id="{B58CF287-4974-4655-94E5-AF69A26BB855}"/>
              </a:ext>
            </a:extLst>
          </p:cNvPr>
          <p:cNvSpPr/>
          <p:nvPr/>
        </p:nvSpPr>
        <p:spPr>
          <a:xfrm>
            <a:off x="4732735" y="3713799"/>
            <a:ext cx="2197136" cy="607692"/>
          </a:xfrm>
          <a:prstGeom prst="wedgeRoundRectCallout">
            <a:avLst>
              <a:gd name="adj1" fmla="val -65586"/>
              <a:gd name="adj2" fmla="val 3108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83" name="正方形/長方形 82">
            <a:extLst>
              <a:ext uri="{FF2B5EF4-FFF2-40B4-BE49-F238E27FC236}">
                <a16:creationId xmlns:a16="http://schemas.microsoft.com/office/drawing/2014/main" xmlns="" id="{1A1425B6-A377-4C49-8A35-A7D95F3684D2}"/>
              </a:ext>
            </a:extLst>
          </p:cNvPr>
          <p:cNvSpPr/>
          <p:nvPr/>
        </p:nvSpPr>
        <p:spPr>
          <a:xfrm>
            <a:off x="1809794" y="3685745"/>
            <a:ext cx="2586697" cy="828000"/>
          </a:xfrm>
          <a:prstGeom prst="rect">
            <a:avLst/>
          </a:prstGeom>
          <a:ln>
            <a:solidFill>
              <a:schemeClr val="accent6">
                <a:lumMod val="40000"/>
                <a:lumOff val="60000"/>
              </a:schemeClr>
            </a:solidFill>
          </a:ln>
        </p:spPr>
        <p:txBody>
          <a:bodyPr wrap="square">
            <a:spAutoFit/>
          </a:bodyPr>
          <a:lstStyle/>
          <a:p>
            <a:pPr>
              <a:defRPr/>
            </a:pPr>
            <a:r>
              <a:rPr lang="ja-JP" altLang="en-US" sz="1000" dirty="0">
                <a:solidFill>
                  <a:srgbClr val="000000"/>
                </a:solidFill>
                <a:latin typeface="メイリオ"/>
                <a:ea typeface="メイリオ"/>
                <a:cs typeface="メイリオ"/>
              </a:rPr>
              <a:t>　　　　</a:t>
            </a: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87" name="正方形/長方形 86">
            <a:extLst>
              <a:ext uri="{FF2B5EF4-FFF2-40B4-BE49-F238E27FC236}">
                <a16:creationId xmlns:a16="http://schemas.microsoft.com/office/drawing/2014/main" xmlns="" id="{4D463D63-A3A0-47F0-8074-3BC5C3943035}"/>
              </a:ext>
            </a:extLst>
          </p:cNvPr>
          <p:cNvSpPr/>
          <p:nvPr/>
        </p:nvSpPr>
        <p:spPr>
          <a:xfrm>
            <a:off x="1789294" y="4616050"/>
            <a:ext cx="2586697" cy="828000"/>
          </a:xfrm>
          <a:prstGeom prst="rect">
            <a:avLst/>
          </a:prstGeom>
          <a:ln>
            <a:solidFill>
              <a:schemeClr val="accent6">
                <a:lumMod val="40000"/>
                <a:lumOff val="60000"/>
              </a:schemeClr>
            </a:solidFill>
          </a:ln>
        </p:spPr>
        <p:txBody>
          <a:bodyPr wrap="square">
            <a:spAutoFit/>
          </a:bodyPr>
          <a:lstStyle/>
          <a:p>
            <a:pPr>
              <a:defRPr/>
            </a:pPr>
            <a:r>
              <a:rPr lang="ja-JP" altLang="en-US" sz="1000" dirty="0">
                <a:solidFill>
                  <a:srgbClr val="000000"/>
                </a:solidFill>
                <a:latin typeface="メイリオ"/>
                <a:ea typeface="メイリオ"/>
                <a:cs typeface="メイリオ"/>
              </a:rPr>
              <a:t>　　　　</a:t>
            </a: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a:p>
            <a:pPr>
              <a:defRPr/>
            </a:pPr>
            <a:endParaRPr lang="en-US" altLang="ja-JP" sz="1050" dirty="0">
              <a:solidFill>
                <a:srgbClr val="000000"/>
              </a:solidFill>
              <a:latin typeface="メイリオ"/>
              <a:ea typeface="メイリオ"/>
              <a:cs typeface="メイリオ"/>
            </a:endParaRPr>
          </a:p>
        </p:txBody>
      </p:sp>
      <p:sp>
        <p:nvSpPr>
          <p:cNvPr id="89" name="角丸四角形吹き出し 130">
            <a:extLst>
              <a:ext uri="{FF2B5EF4-FFF2-40B4-BE49-F238E27FC236}">
                <a16:creationId xmlns:a16="http://schemas.microsoft.com/office/drawing/2014/main" xmlns="" id="{8177C445-E9EC-4512-841A-56C9D3E5BCCB}"/>
              </a:ext>
            </a:extLst>
          </p:cNvPr>
          <p:cNvSpPr/>
          <p:nvPr/>
        </p:nvSpPr>
        <p:spPr>
          <a:xfrm>
            <a:off x="3559971" y="7628861"/>
            <a:ext cx="2197136" cy="338693"/>
          </a:xfrm>
          <a:prstGeom prst="wedgeRoundRectCallout">
            <a:avLst>
              <a:gd name="adj1" fmla="val -65586"/>
              <a:gd name="adj2" fmla="val 31083"/>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90" name="角丸四角形吹き出し 130">
            <a:extLst>
              <a:ext uri="{FF2B5EF4-FFF2-40B4-BE49-F238E27FC236}">
                <a16:creationId xmlns:a16="http://schemas.microsoft.com/office/drawing/2014/main" xmlns="" id="{D6F00B19-3F99-44B3-9533-E954F615AFF8}"/>
              </a:ext>
            </a:extLst>
          </p:cNvPr>
          <p:cNvSpPr/>
          <p:nvPr/>
        </p:nvSpPr>
        <p:spPr>
          <a:xfrm>
            <a:off x="3198953" y="9936660"/>
            <a:ext cx="2517280" cy="285887"/>
          </a:xfrm>
          <a:prstGeom prst="wedgeRoundRectCallout">
            <a:avLst>
              <a:gd name="adj1" fmla="val -39130"/>
              <a:gd name="adj2" fmla="val -91801"/>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latin typeface="メイリオ"/>
                <a:ea typeface="メイリオ"/>
                <a:cs typeface="メイリオ"/>
              </a:rPr>
              <a:t>〇〇〇〇〇〇〇〇</a:t>
            </a:r>
          </a:p>
        </p:txBody>
      </p:sp>
      <p:sp>
        <p:nvSpPr>
          <p:cNvPr id="94" name="正方形/長方形 93">
            <a:extLst>
              <a:ext uri="{FF2B5EF4-FFF2-40B4-BE49-F238E27FC236}">
                <a16:creationId xmlns:a16="http://schemas.microsoft.com/office/drawing/2014/main" xmlns="" id="{D5098318-D1C1-428B-AAD5-54979A91252B}"/>
              </a:ext>
            </a:extLst>
          </p:cNvPr>
          <p:cNvSpPr/>
          <p:nvPr/>
        </p:nvSpPr>
        <p:spPr>
          <a:xfrm>
            <a:off x="3623002" y="8042541"/>
            <a:ext cx="1261884" cy="253916"/>
          </a:xfrm>
          <a:prstGeom prst="rect">
            <a:avLst/>
          </a:prstGeom>
        </p:spPr>
        <p:txBody>
          <a:bodyPr wrap="none">
            <a:spAutoFit/>
          </a:bodyPr>
          <a:lstStyle/>
          <a:p>
            <a:r>
              <a:rPr lang="ja-JP" altLang="en-US" sz="1050" kern="100" dirty="0">
                <a:solidFill>
                  <a:srgbClr val="000000"/>
                </a:solidFill>
                <a:latin typeface="メイリオ"/>
                <a:ea typeface="メイリオ"/>
                <a:cs typeface="メイリオ"/>
              </a:rPr>
              <a:t>〇〇〇〇〇〇〇〇</a:t>
            </a:r>
          </a:p>
        </p:txBody>
      </p:sp>
      <p:sp>
        <p:nvSpPr>
          <p:cNvPr id="97" name="角丸四角形吹き出し 96">
            <a:extLst>
              <a:ext uri="{FF2B5EF4-FFF2-40B4-BE49-F238E27FC236}">
                <a16:creationId xmlns:a16="http://schemas.microsoft.com/office/drawing/2014/main" xmlns="" id="{B9339231-129D-5544-AEF3-FA211189D214}"/>
              </a:ext>
            </a:extLst>
          </p:cNvPr>
          <p:cNvSpPr/>
          <p:nvPr/>
        </p:nvSpPr>
        <p:spPr>
          <a:xfrm>
            <a:off x="6068574" y="6612444"/>
            <a:ext cx="989949" cy="990000"/>
          </a:xfrm>
          <a:prstGeom prst="wedgeRoundRectCallout">
            <a:avLst>
              <a:gd name="adj1" fmla="val -13955"/>
              <a:gd name="adj2" fmla="val 84217"/>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rm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sp>
        <p:nvSpPr>
          <p:cNvPr id="71" name="フリーフォーム: 図形 91">
            <a:extLst>
              <a:ext uri="{FF2B5EF4-FFF2-40B4-BE49-F238E27FC236}">
                <a16:creationId xmlns:a16="http://schemas.microsoft.com/office/drawing/2014/main" xmlns="" id="{550511F2-A97D-A74C-8556-3552996E68B9}"/>
              </a:ext>
            </a:extLst>
          </p:cNvPr>
          <p:cNvSpPr/>
          <p:nvPr/>
        </p:nvSpPr>
        <p:spPr>
          <a:xfrm>
            <a:off x="2339821" y="3105838"/>
            <a:ext cx="4590050" cy="449954"/>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〇〇〇〇〇〇〇〇〇〇〇〇</a:t>
            </a:r>
          </a:p>
        </p:txBody>
      </p:sp>
      <p:sp>
        <p:nvSpPr>
          <p:cNvPr id="76" name="四角形: 角を丸くする 180">
            <a:extLst>
              <a:ext uri="{FF2B5EF4-FFF2-40B4-BE49-F238E27FC236}">
                <a16:creationId xmlns:a16="http://schemas.microsoft.com/office/drawing/2014/main" xmlns="" id="{ABDE4C02-621F-9C4E-9980-A74D8C994F3F}"/>
              </a:ext>
            </a:extLst>
          </p:cNvPr>
          <p:cNvSpPr/>
          <p:nvPr/>
        </p:nvSpPr>
        <p:spPr>
          <a:xfrm>
            <a:off x="2421501" y="3154077"/>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2400" b="1" dirty="0">
                <a:solidFill>
                  <a:srgbClr val="DF5327"/>
                </a:solidFill>
                <a:latin typeface="Meiryo UI" panose="020B0604030504040204" pitchFamily="50" charset="-128"/>
                <a:ea typeface="Meiryo UI" panose="020B0604030504040204" pitchFamily="50" charset="-128"/>
              </a:rPr>
              <a:t>１</a:t>
            </a:r>
          </a:p>
        </p:txBody>
      </p:sp>
      <p:sp>
        <p:nvSpPr>
          <p:cNvPr id="82" name="四角形: 角を丸くする 156">
            <a:extLst>
              <a:ext uri="{FF2B5EF4-FFF2-40B4-BE49-F238E27FC236}">
                <a16:creationId xmlns:a16="http://schemas.microsoft.com/office/drawing/2014/main" xmlns="" id="{7C4F6BDD-5F85-8343-844E-DE5466A5F754}"/>
              </a:ext>
            </a:extLst>
          </p:cNvPr>
          <p:cNvSpPr/>
          <p:nvPr/>
        </p:nvSpPr>
        <p:spPr>
          <a:xfrm>
            <a:off x="3701770" y="2657188"/>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85" name="四角形: 角を丸くする 118">
            <a:extLst>
              <a:ext uri="{FF2B5EF4-FFF2-40B4-BE49-F238E27FC236}">
                <a16:creationId xmlns:a16="http://schemas.microsoft.com/office/drawing/2014/main" xmlns="" id="{681F48AB-E1BF-0541-A95F-0C42BBE63B83}"/>
              </a:ext>
            </a:extLst>
          </p:cNvPr>
          <p:cNvSpPr/>
          <p:nvPr/>
        </p:nvSpPr>
        <p:spPr>
          <a:xfrm>
            <a:off x="4601775" y="2657144"/>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88" name="四角形: 角を丸くする 156">
            <a:extLst>
              <a:ext uri="{FF2B5EF4-FFF2-40B4-BE49-F238E27FC236}">
                <a16:creationId xmlns:a16="http://schemas.microsoft.com/office/drawing/2014/main" xmlns="" id="{7BCF21E0-95E4-CD49-A9D1-D98A845AE93F}"/>
              </a:ext>
            </a:extLst>
          </p:cNvPr>
          <p:cNvSpPr/>
          <p:nvPr/>
        </p:nvSpPr>
        <p:spPr>
          <a:xfrm>
            <a:off x="2609833" y="6605876"/>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91" name="四角形: 角を丸くする 118">
            <a:extLst>
              <a:ext uri="{FF2B5EF4-FFF2-40B4-BE49-F238E27FC236}">
                <a16:creationId xmlns:a16="http://schemas.microsoft.com/office/drawing/2014/main" xmlns="" id="{5D879CDE-D3C6-D642-8931-2D5E0A477C26}"/>
              </a:ext>
            </a:extLst>
          </p:cNvPr>
          <p:cNvSpPr/>
          <p:nvPr/>
        </p:nvSpPr>
        <p:spPr>
          <a:xfrm>
            <a:off x="3509838" y="6605832"/>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sp>
        <p:nvSpPr>
          <p:cNvPr id="63" name="テキスト ボックス 62"/>
          <p:cNvSpPr txBox="1"/>
          <p:nvPr/>
        </p:nvSpPr>
        <p:spPr>
          <a:xfrm>
            <a:off x="554945" y="5678877"/>
            <a:ext cx="900010"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cs typeface="メイリオ"/>
            </a:endParaRPr>
          </a:p>
        </p:txBody>
      </p:sp>
      <p:sp>
        <p:nvSpPr>
          <p:cNvPr id="92" name="テキスト ボックス 91"/>
          <p:cNvSpPr txBox="1"/>
          <p:nvPr/>
        </p:nvSpPr>
        <p:spPr>
          <a:xfrm>
            <a:off x="6209867" y="9615723"/>
            <a:ext cx="900010" cy="402033"/>
          </a:xfrm>
          <a:prstGeom prst="rect">
            <a:avLst/>
          </a:prstGeom>
          <a:noFill/>
        </p:spPr>
        <p:txBody>
          <a:bodyPr wrap="square" rtlCol="0">
            <a:sp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cs typeface="メイリオ"/>
            </a:endParaRPr>
          </a:p>
        </p:txBody>
      </p:sp>
      <p:pic>
        <p:nvPicPr>
          <p:cNvPr id="95" name="図 94"/>
          <p:cNvPicPr>
            <a:picLocks noChangeAspect="1"/>
          </p:cNvPicPr>
          <p:nvPr/>
        </p:nvPicPr>
        <p:blipFill>
          <a:blip r:embed="rId6"/>
          <a:stretch>
            <a:fillRect/>
          </a:stretch>
        </p:blipFill>
        <p:spPr>
          <a:xfrm>
            <a:off x="6194266" y="1580528"/>
            <a:ext cx="807072" cy="944081"/>
          </a:xfrm>
          <a:prstGeom prst="rect">
            <a:avLst/>
          </a:prstGeom>
        </p:spPr>
      </p:pic>
      <p:pic>
        <p:nvPicPr>
          <p:cNvPr id="96" name="図 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7940" y="3018445"/>
            <a:ext cx="474017" cy="616918"/>
          </a:xfrm>
          <a:prstGeom prst="rect">
            <a:avLst/>
          </a:prstGeom>
        </p:spPr>
      </p:pic>
      <p:pic>
        <p:nvPicPr>
          <p:cNvPr id="98" name="図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791" y="6984477"/>
            <a:ext cx="474017" cy="616918"/>
          </a:xfrm>
          <a:prstGeom prst="rect">
            <a:avLst/>
          </a:prstGeom>
        </p:spPr>
      </p:pic>
      <p:pic>
        <p:nvPicPr>
          <p:cNvPr id="99" name="図 98"/>
          <p:cNvPicPr>
            <a:picLocks noChangeAspect="1"/>
          </p:cNvPicPr>
          <p:nvPr/>
        </p:nvPicPr>
        <p:blipFill>
          <a:blip r:embed="rId8"/>
          <a:stretch>
            <a:fillRect/>
          </a:stretch>
        </p:blipFill>
        <p:spPr>
          <a:xfrm rot="20276250">
            <a:off x="1894811" y="3763553"/>
            <a:ext cx="294602" cy="395003"/>
          </a:xfrm>
          <a:prstGeom prst="rect">
            <a:avLst/>
          </a:prstGeom>
        </p:spPr>
      </p:pic>
      <p:pic>
        <p:nvPicPr>
          <p:cNvPr id="100" name="図 99"/>
          <p:cNvPicPr>
            <a:picLocks noChangeAspect="1"/>
          </p:cNvPicPr>
          <p:nvPr/>
        </p:nvPicPr>
        <p:blipFill>
          <a:blip r:embed="rId8"/>
          <a:stretch>
            <a:fillRect/>
          </a:stretch>
        </p:blipFill>
        <p:spPr>
          <a:xfrm rot="20276250">
            <a:off x="1894811" y="4672355"/>
            <a:ext cx="294602" cy="395003"/>
          </a:xfrm>
          <a:prstGeom prst="rect">
            <a:avLst/>
          </a:prstGeom>
        </p:spPr>
      </p:pic>
      <p:pic>
        <p:nvPicPr>
          <p:cNvPr id="101" name="図 100"/>
          <p:cNvPicPr>
            <a:picLocks noChangeAspect="1"/>
          </p:cNvPicPr>
          <p:nvPr/>
        </p:nvPicPr>
        <p:blipFill>
          <a:blip r:embed="rId8"/>
          <a:stretch>
            <a:fillRect/>
          </a:stretch>
        </p:blipFill>
        <p:spPr>
          <a:xfrm rot="20276250">
            <a:off x="770546" y="7643311"/>
            <a:ext cx="294602" cy="395003"/>
          </a:xfrm>
          <a:prstGeom prst="rect">
            <a:avLst/>
          </a:prstGeom>
        </p:spPr>
      </p:pic>
      <p:pic>
        <p:nvPicPr>
          <p:cNvPr id="102" name="図 101"/>
          <p:cNvPicPr>
            <a:picLocks noChangeAspect="1"/>
          </p:cNvPicPr>
          <p:nvPr/>
        </p:nvPicPr>
        <p:blipFill>
          <a:blip r:embed="rId8"/>
          <a:stretch>
            <a:fillRect/>
          </a:stretch>
        </p:blipFill>
        <p:spPr>
          <a:xfrm rot="20276250">
            <a:off x="3430700" y="8063161"/>
            <a:ext cx="294602" cy="395003"/>
          </a:xfrm>
          <a:prstGeom prst="rect">
            <a:avLst/>
          </a:prstGeom>
        </p:spPr>
      </p:pic>
      <p:pic>
        <p:nvPicPr>
          <p:cNvPr id="103" name="図 102"/>
          <p:cNvPicPr>
            <a:picLocks noChangeAspect="1"/>
          </p:cNvPicPr>
          <p:nvPr/>
        </p:nvPicPr>
        <p:blipFill>
          <a:blip r:embed="rId9"/>
          <a:stretch>
            <a:fillRect/>
          </a:stretch>
        </p:blipFill>
        <p:spPr>
          <a:xfrm>
            <a:off x="729767" y="9435450"/>
            <a:ext cx="275183" cy="360545"/>
          </a:xfrm>
          <a:prstGeom prst="rect">
            <a:avLst/>
          </a:prstGeom>
        </p:spPr>
      </p:pic>
      <p:sp>
        <p:nvSpPr>
          <p:cNvPr id="74" name="テキスト ボックス 73"/>
          <p:cNvSpPr txBox="1"/>
          <p:nvPr/>
        </p:nvSpPr>
        <p:spPr>
          <a:xfrm>
            <a:off x="4551419" y="426840"/>
            <a:ext cx="1350015" cy="338554"/>
          </a:xfrm>
          <a:prstGeom prst="rect">
            <a:avLst/>
          </a:prstGeom>
          <a:solidFill>
            <a:srgbClr val="FFFF00"/>
          </a:solidFill>
          <a:ln>
            <a:solidFill>
              <a:srgbClr val="70AD47"/>
            </a:solidFill>
          </a:ln>
        </p:spPr>
        <p:txBody>
          <a:bodyPr wrap="square" rtlCol="0" anchor="b">
            <a:spAutoFit/>
          </a:bodyPr>
          <a:lstStyle/>
          <a:p>
            <a:pPr algn="ctr" defTabSz="914400">
              <a:defRPr/>
            </a:pPr>
            <a:r>
              <a:rPr kumimoji="1" lang="ja-JP" altLang="en-US" sz="1600" kern="0" dirty="0" smtClean="0">
                <a:solidFill>
                  <a:srgbClr val="70AD47">
                    <a:lumMod val="50000"/>
                  </a:srgbClr>
                </a:solidFill>
                <a:latin typeface="メイリオ" panose="020B0604030504040204" pitchFamily="50" charset="-128"/>
                <a:ea typeface="メイリオ" panose="020B0604030504040204" pitchFamily="50" charset="-128"/>
              </a:rPr>
              <a:t>ガイド編</a:t>
            </a:r>
            <a:endParaRPr kumimoji="1" lang="ja-JP" altLang="en-US" sz="1600" kern="0" dirty="0">
              <a:solidFill>
                <a:srgbClr val="70AD47">
                  <a:lumMod val="50000"/>
                </a:srgbClr>
              </a:solidFill>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2065609" y="443648"/>
            <a:ext cx="2423701" cy="307777"/>
          </a:xfrm>
          <a:prstGeom prst="rect">
            <a:avLst/>
          </a:prstGeom>
          <a:solidFill>
            <a:schemeClr val="accent6">
              <a:lumMod val="40000"/>
              <a:lumOff val="60000"/>
            </a:schemeClr>
          </a:solidFill>
          <a:ln>
            <a:solidFill>
              <a:srgbClr val="70AD47"/>
            </a:solidFill>
          </a:ln>
        </p:spPr>
        <p:txBody>
          <a:bodyPr wrap="square" rtlCol="0" anchor="b">
            <a:spAutoFit/>
          </a:bodyPr>
          <a:lstStyle/>
          <a:p>
            <a:pPr algn="ctr" defTabSz="914400">
              <a:defRPr/>
            </a:pPr>
            <a:r>
              <a:rPr kumimoji="1" lang="ja-JP" altLang="en-US" sz="1400" kern="0" spc="-150" dirty="0" smtClean="0">
                <a:solidFill>
                  <a:srgbClr val="70AD47">
                    <a:lumMod val="50000"/>
                  </a:srgbClr>
                </a:solidFill>
                <a:latin typeface="メイリオ" panose="020B0604030504040204" pitchFamily="50" charset="-128"/>
                <a:ea typeface="メイリオ" panose="020B0604030504040204" pitchFamily="50" charset="-128"/>
              </a:rPr>
              <a:t>ワークシート作成フォーマット</a:t>
            </a:r>
            <a:endParaRPr kumimoji="1" lang="ja-JP" altLang="en-US" sz="1400" kern="0" spc="-150" dirty="0">
              <a:solidFill>
                <a:srgbClr val="70AD47">
                  <a:lumMod val="50000"/>
                </a:srgbClr>
              </a:solidFill>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2153164" y="3731729"/>
            <a:ext cx="2222828" cy="707886"/>
          </a:xfrm>
          <a:prstGeom prst="rect">
            <a:avLst/>
          </a:prstGeom>
          <a:noFill/>
        </p:spPr>
        <p:txBody>
          <a:bodyPr wrap="square" rtlCol="0">
            <a:spAutoFit/>
          </a:bodyPr>
          <a:lstStyle/>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86" name="吹き出し: 四角形 77">
            <a:extLst>
              <a:ext uri="{FF2B5EF4-FFF2-40B4-BE49-F238E27FC236}">
                <a16:creationId xmlns:a16="http://schemas.microsoft.com/office/drawing/2014/main" xmlns="" id="{91D67ECA-6929-479D-9760-2B99B98807F2}"/>
              </a:ext>
            </a:extLst>
          </p:cNvPr>
          <p:cNvSpPr/>
          <p:nvPr/>
        </p:nvSpPr>
        <p:spPr>
          <a:xfrm>
            <a:off x="4434194" y="5544994"/>
            <a:ext cx="2242385" cy="512475"/>
          </a:xfrm>
          <a:prstGeom prst="wedgeRectCallout">
            <a:avLst>
              <a:gd name="adj1" fmla="val -74341"/>
              <a:gd name="adj2" fmla="val 35253"/>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〇〇〇〇〇〇〇〇〇〇〇〇〇〇〇〇〇〇〇〇〇〇〇〇〇〇〇〇〇〇</a:t>
            </a:r>
          </a:p>
        </p:txBody>
      </p:sp>
      <p:sp>
        <p:nvSpPr>
          <p:cNvPr id="93" name="テキスト ボックス 92"/>
          <p:cNvSpPr txBox="1"/>
          <p:nvPr/>
        </p:nvSpPr>
        <p:spPr>
          <a:xfrm>
            <a:off x="2153163" y="4715465"/>
            <a:ext cx="2222828" cy="707886"/>
          </a:xfrm>
          <a:prstGeom prst="rect">
            <a:avLst/>
          </a:prstGeom>
          <a:noFill/>
        </p:spPr>
        <p:txBody>
          <a:bodyPr wrap="square" rtlCol="0">
            <a:spAutoFit/>
          </a:bodyPr>
          <a:lstStyle/>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105" name="テキスト ボックス 104"/>
          <p:cNvSpPr txBox="1"/>
          <p:nvPr/>
        </p:nvSpPr>
        <p:spPr>
          <a:xfrm>
            <a:off x="719808" y="8045943"/>
            <a:ext cx="2557482" cy="707886"/>
          </a:xfrm>
          <a:prstGeom prst="rect">
            <a:avLst/>
          </a:prstGeom>
          <a:noFill/>
        </p:spPr>
        <p:txBody>
          <a:bodyPr wrap="square" rtlCol="0">
            <a:spAutoFit/>
          </a:bodyPr>
          <a:lstStyle/>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106" name="テキスト ボックス 105"/>
          <p:cNvSpPr txBox="1"/>
          <p:nvPr/>
        </p:nvSpPr>
        <p:spPr>
          <a:xfrm>
            <a:off x="3329801" y="8489669"/>
            <a:ext cx="2557482" cy="707886"/>
          </a:xfrm>
          <a:prstGeom prst="rect">
            <a:avLst/>
          </a:prstGeom>
          <a:noFill/>
        </p:spPr>
        <p:txBody>
          <a:bodyPr wrap="square" rtlCol="0">
            <a:spAutoFit/>
          </a:bodyPr>
          <a:lstStyle/>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110" name="吹き出し: 四角形 77">
            <a:extLst>
              <a:ext uri="{FF2B5EF4-FFF2-40B4-BE49-F238E27FC236}">
                <a16:creationId xmlns:a16="http://schemas.microsoft.com/office/drawing/2014/main" xmlns="" id="{91D67ECA-6929-479D-9760-2B99B98807F2}"/>
              </a:ext>
            </a:extLst>
          </p:cNvPr>
          <p:cNvSpPr/>
          <p:nvPr/>
        </p:nvSpPr>
        <p:spPr>
          <a:xfrm>
            <a:off x="768623" y="8886664"/>
            <a:ext cx="2242385" cy="512475"/>
          </a:xfrm>
          <a:prstGeom prst="wedgeRectCallout">
            <a:avLst>
              <a:gd name="adj1" fmla="val 66772"/>
              <a:gd name="adj2" fmla="val 35253"/>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〇〇〇〇〇〇〇〇〇〇〇〇〇〇〇〇〇〇〇〇〇〇〇〇〇〇〇〇〇〇</a:t>
            </a:r>
          </a:p>
        </p:txBody>
      </p:sp>
    </p:spTree>
    <p:extLst>
      <p:ext uri="{BB962C8B-B14F-4D97-AF65-F5344CB8AC3E}">
        <p14:creationId xmlns:p14="http://schemas.microsoft.com/office/powerpoint/2010/main" val="3369519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xmlns="" id="{AC59B318-75C7-4069-8AE9-3F2363518A15}"/>
              </a:ext>
            </a:extLst>
          </p:cNvPr>
          <p:cNvSpPr/>
          <p:nvPr/>
        </p:nvSpPr>
        <p:spPr>
          <a:xfrm>
            <a:off x="539801" y="9215949"/>
            <a:ext cx="6480072" cy="540006"/>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163" name="四角形: 角を丸くする 162">
            <a:extLst>
              <a:ext uri="{FF2B5EF4-FFF2-40B4-BE49-F238E27FC236}">
                <a16:creationId xmlns:a16="http://schemas.microsoft.com/office/drawing/2014/main" xmlns="" id="{2986B6F6-ECF5-4B70-8F7C-C9160F3BED89}"/>
              </a:ext>
            </a:extLst>
          </p:cNvPr>
          <p:cNvSpPr/>
          <p:nvPr/>
        </p:nvSpPr>
        <p:spPr>
          <a:xfrm>
            <a:off x="2429818" y="9305953"/>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xmlns="" id="{5DB024B2-375A-46E2-90A8-A3CEEE6F8672}"/>
              </a:ext>
            </a:extLst>
          </p:cNvPr>
          <p:cNvSpPr/>
          <p:nvPr/>
        </p:nvSpPr>
        <p:spPr>
          <a:xfrm>
            <a:off x="3149826" y="9305953"/>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番</a:t>
            </a:r>
          </a:p>
        </p:txBody>
      </p:sp>
      <p:sp>
        <p:nvSpPr>
          <p:cNvPr id="32" name="四角形: 角を丸くする 31">
            <a:extLst>
              <a:ext uri="{FF2B5EF4-FFF2-40B4-BE49-F238E27FC236}">
                <a16:creationId xmlns:a16="http://schemas.microsoft.com/office/drawing/2014/main" xmlns="" id="{13CE3864-D6E0-4496-BE75-9838BF3293F6}"/>
              </a:ext>
            </a:extLst>
          </p:cNvPr>
          <p:cNvSpPr/>
          <p:nvPr/>
        </p:nvSpPr>
        <p:spPr>
          <a:xfrm>
            <a:off x="188981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組</a:t>
            </a:r>
          </a:p>
        </p:txBody>
      </p:sp>
      <p:sp>
        <p:nvSpPr>
          <p:cNvPr id="33" name="四角形: 角を丸くする 32">
            <a:extLst>
              <a:ext uri="{FF2B5EF4-FFF2-40B4-BE49-F238E27FC236}">
                <a16:creationId xmlns:a16="http://schemas.microsoft.com/office/drawing/2014/main" xmlns="" id="{5667E377-F801-4C78-90C5-727FDBCC999A}"/>
              </a:ext>
            </a:extLst>
          </p:cNvPr>
          <p:cNvSpPr/>
          <p:nvPr/>
        </p:nvSpPr>
        <p:spPr>
          <a:xfrm>
            <a:off x="989806"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sp>
        <p:nvSpPr>
          <p:cNvPr id="34" name="四角形: 角を丸くする 33">
            <a:extLst>
              <a:ext uri="{FF2B5EF4-FFF2-40B4-BE49-F238E27FC236}">
                <a16:creationId xmlns:a16="http://schemas.microsoft.com/office/drawing/2014/main" xmlns="" id="{8D47331C-B54E-4582-BD70-29B059831659}"/>
              </a:ext>
            </a:extLst>
          </p:cNvPr>
          <p:cNvSpPr/>
          <p:nvPr/>
        </p:nvSpPr>
        <p:spPr>
          <a:xfrm>
            <a:off x="1529808"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xmlns="" id="{1A974240-882D-4DF4-839D-6882DB329BA6}"/>
              </a:ext>
            </a:extLst>
          </p:cNvPr>
          <p:cNvSpPr/>
          <p:nvPr/>
        </p:nvSpPr>
        <p:spPr>
          <a:xfrm>
            <a:off x="629802" y="9305953"/>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xmlns="" id="{DA4D2237-E529-426E-B68D-8EBD36EFDB10}"/>
              </a:ext>
            </a:extLst>
          </p:cNvPr>
          <p:cNvSpPr/>
          <p:nvPr/>
        </p:nvSpPr>
        <p:spPr>
          <a:xfrm>
            <a:off x="2429818" y="9305949"/>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xmlns="" id="{06480B1D-01D4-4CB4-A084-F3A8EBEEBEF2}"/>
              </a:ext>
            </a:extLst>
          </p:cNvPr>
          <p:cNvSpPr/>
          <p:nvPr/>
        </p:nvSpPr>
        <p:spPr>
          <a:xfrm>
            <a:off x="4229842" y="9305953"/>
            <a:ext cx="2700031"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xmlns="" id="{7FED7C27-DCC1-43D0-8A65-797805ABA91F}"/>
              </a:ext>
            </a:extLst>
          </p:cNvPr>
          <p:cNvSpPr/>
          <p:nvPr/>
        </p:nvSpPr>
        <p:spPr>
          <a:xfrm>
            <a:off x="3689842" y="9305953"/>
            <a:ext cx="54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氏名</a:t>
            </a:r>
          </a:p>
        </p:txBody>
      </p:sp>
      <p:sp>
        <p:nvSpPr>
          <p:cNvPr id="66" name="四角形: 角を丸くする 65">
            <a:extLst>
              <a:ext uri="{FF2B5EF4-FFF2-40B4-BE49-F238E27FC236}">
                <a16:creationId xmlns:a16="http://schemas.microsoft.com/office/drawing/2014/main" xmlns="" id="{105E8769-2BC0-47EB-BB2D-6791721663D5}"/>
              </a:ext>
            </a:extLst>
          </p:cNvPr>
          <p:cNvSpPr/>
          <p:nvPr/>
        </p:nvSpPr>
        <p:spPr>
          <a:xfrm>
            <a:off x="989802" y="9305949"/>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年</a:t>
            </a:r>
          </a:p>
        </p:txBody>
      </p:sp>
      <p:pic>
        <p:nvPicPr>
          <p:cNvPr id="60" name="図 5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803" y="2915879"/>
            <a:ext cx="844142" cy="1620000"/>
          </a:xfrm>
          <a:prstGeom prst="rect">
            <a:avLst/>
          </a:prstGeom>
        </p:spPr>
      </p:pic>
      <p:sp>
        <p:nvSpPr>
          <p:cNvPr id="77" name="フリーフォーム: 図形 76">
            <a:extLst>
              <a:ext uri="{FF2B5EF4-FFF2-40B4-BE49-F238E27FC236}">
                <a16:creationId xmlns:a16="http://schemas.microsoft.com/office/drawing/2014/main" xmlns="" id="{95AE6A0A-3EFB-47F0-8453-35CFB2D0A68D}"/>
              </a:ext>
            </a:extLst>
          </p:cNvPr>
          <p:cNvSpPr/>
          <p:nvPr/>
        </p:nvSpPr>
        <p:spPr>
          <a:xfrm>
            <a:off x="629800" y="5885912"/>
            <a:ext cx="6300002" cy="2610029"/>
          </a:xfrm>
          <a:custGeom>
            <a:avLst/>
            <a:gdLst>
              <a:gd name="connsiteX0" fmla="*/ 0 w 6300002"/>
              <a:gd name="connsiteY0" fmla="*/ 179310 h 3510039"/>
              <a:gd name="connsiteX1" fmla="*/ 0 w 6300002"/>
              <a:gd name="connsiteY1" fmla="*/ 179310 h 3510039"/>
              <a:gd name="connsiteX2" fmla="*/ 0 w 6300002"/>
              <a:gd name="connsiteY2" fmla="*/ 179311 h 3510039"/>
              <a:gd name="connsiteX3" fmla="*/ 179311 w 6300002"/>
              <a:gd name="connsiteY3" fmla="*/ 0 h 3510039"/>
              <a:gd name="connsiteX4" fmla="*/ 6120690 w 6300002"/>
              <a:gd name="connsiteY4" fmla="*/ 0 h 3510039"/>
              <a:gd name="connsiteX5" fmla="*/ 6300001 w 6300002"/>
              <a:gd name="connsiteY5" fmla="*/ 179311 h 3510039"/>
              <a:gd name="connsiteX6" fmla="*/ 6300000 w 6300002"/>
              <a:gd name="connsiteY6" fmla="*/ 179311 h 3510039"/>
              <a:gd name="connsiteX7" fmla="*/ 6299861 w 6300002"/>
              <a:gd name="connsiteY7" fmla="*/ 180002 h 3510039"/>
              <a:gd name="connsiteX8" fmla="*/ 6300000 w 6300002"/>
              <a:gd name="connsiteY8" fmla="*/ 180002 h 3510039"/>
              <a:gd name="connsiteX9" fmla="*/ 6300000 w 6300002"/>
              <a:gd name="connsiteY9" fmla="*/ 644099 h 3510039"/>
              <a:gd name="connsiteX10" fmla="*/ 6300002 w 6300002"/>
              <a:gd name="connsiteY10" fmla="*/ 644108 h 3510039"/>
              <a:gd name="connsiteX11" fmla="*/ 6300002 w 6300002"/>
              <a:gd name="connsiteY11" fmla="*/ 3315909 h 3510039"/>
              <a:gd name="connsiteX12" fmla="*/ 6105872 w 6300002"/>
              <a:gd name="connsiteY12" fmla="*/ 3510039 h 3510039"/>
              <a:gd name="connsiteX13" fmla="*/ 194132 w 6300002"/>
              <a:gd name="connsiteY13" fmla="*/ 3510039 h 3510039"/>
              <a:gd name="connsiteX14" fmla="*/ 2 w 6300002"/>
              <a:gd name="connsiteY14" fmla="*/ 3315909 h 3510039"/>
              <a:gd name="connsiteX15" fmla="*/ 2 w 6300002"/>
              <a:gd name="connsiteY15" fmla="*/ 1850070 h 3510039"/>
              <a:gd name="connsiteX16" fmla="*/ 0 w 6300002"/>
              <a:gd name="connsiteY16" fmla="*/ 1850070 h 3510039"/>
              <a:gd name="connsiteX17" fmla="*/ 0 w 6300002"/>
              <a:gd name="connsiteY17" fmla="*/ 180002 h 3510039"/>
              <a:gd name="connsiteX18" fmla="*/ 140 w 6300002"/>
              <a:gd name="connsiteY18" fmla="*/ 180002 h 3510039"/>
              <a:gd name="connsiteX19" fmla="*/ 0 w 6300002"/>
              <a:gd name="connsiteY19" fmla="*/ 179310 h 3510039"/>
              <a:gd name="connsiteX20" fmla="*/ 14091 w 6300002"/>
              <a:gd name="connsiteY20" fmla="*/ 109515 h 3510039"/>
              <a:gd name="connsiteX21" fmla="*/ 179311 w 6300002"/>
              <a:gd name="connsiteY21" fmla="*/ 0 h 35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00002" h="3510039">
                <a:moveTo>
                  <a:pt x="0" y="179310"/>
                </a:moveTo>
                <a:lnTo>
                  <a:pt x="0" y="179310"/>
                </a:lnTo>
                <a:lnTo>
                  <a:pt x="0" y="179311"/>
                </a:lnTo>
                <a:close/>
                <a:moveTo>
                  <a:pt x="179311" y="0"/>
                </a:moveTo>
                <a:lnTo>
                  <a:pt x="6120690" y="0"/>
                </a:lnTo>
                <a:cubicBezTo>
                  <a:pt x="6219721" y="0"/>
                  <a:pt x="6300001" y="80280"/>
                  <a:pt x="6300001" y="179311"/>
                </a:cubicBezTo>
                <a:lnTo>
                  <a:pt x="6300000" y="179311"/>
                </a:lnTo>
                <a:lnTo>
                  <a:pt x="6299861" y="180002"/>
                </a:lnTo>
                <a:lnTo>
                  <a:pt x="6300000" y="180002"/>
                </a:lnTo>
                <a:lnTo>
                  <a:pt x="6300000" y="644099"/>
                </a:lnTo>
                <a:lnTo>
                  <a:pt x="6300002" y="644108"/>
                </a:lnTo>
                <a:lnTo>
                  <a:pt x="6300002" y="3315909"/>
                </a:lnTo>
                <a:cubicBezTo>
                  <a:pt x="6300002" y="3423124"/>
                  <a:pt x="6213087" y="3510039"/>
                  <a:pt x="6105872" y="3510039"/>
                </a:cubicBezTo>
                <a:lnTo>
                  <a:pt x="194132" y="3510039"/>
                </a:lnTo>
                <a:cubicBezTo>
                  <a:pt x="86917" y="3510039"/>
                  <a:pt x="2" y="3423124"/>
                  <a:pt x="2" y="3315909"/>
                </a:cubicBezTo>
                <a:lnTo>
                  <a:pt x="2" y="1850070"/>
                </a:lnTo>
                <a:lnTo>
                  <a:pt x="0" y="1850070"/>
                </a:lnTo>
                <a:lnTo>
                  <a:pt x="0" y="180002"/>
                </a:lnTo>
                <a:lnTo>
                  <a:pt x="140" y="180002"/>
                </a:lnTo>
                <a:lnTo>
                  <a:pt x="0" y="179310"/>
                </a:lnTo>
                <a:lnTo>
                  <a:pt x="14091" y="109515"/>
                </a:lnTo>
                <a:cubicBezTo>
                  <a:pt x="41312" y="45157"/>
                  <a:pt x="105038" y="0"/>
                  <a:pt x="179311"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sp>
        <p:nvSpPr>
          <p:cNvPr id="121" name="曲折矢印 8">
            <a:extLst>
              <a:ext uri="{FF2B5EF4-FFF2-40B4-BE49-F238E27FC236}">
                <a16:creationId xmlns:a16="http://schemas.microsoft.com/office/drawing/2014/main" xmlns="" id="{882487AD-63B5-4367-AB7B-EE456A6B6C1D}"/>
              </a:ext>
            </a:extLst>
          </p:cNvPr>
          <p:cNvSpPr>
            <a:spLocks noChangeAspect="1"/>
          </p:cNvSpPr>
          <p:nvPr/>
        </p:nvSpPr>
        <p:spPr>
          <a:xfrm rot="10800000" flipH="1">
            <a:off x="629802" y="305850"/>
            <a:ext cx="899710" cy="900000"/>
          </a:xfrm>
          <a:prstGeom prst="bentArrow">
            <a:avLst>
              <a:gd name="adj1" fmla="val 25000"/>
              <a:gd name="adj2" fmla="val 30345"/>
              <a:gd name="adj3" fmla="val 35690"/>
              <a:gd name="adj4" fmla="val 43750"/>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xmlns="" id="{FDAB4B70-94CA-429C-B038-7396B899168F}"/>
              </a:ext>
            </a:extLst>
          </p:cNvPr>
          <p:cNvSpPr/>
          <p:nvPr/>
        </p:nvSpPr>
        <p:spPr>
          <a:xfrm>
            <a:off x="1619809" y="305850"/>
            <a:ext cx="5400063" cy="4410049"/>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xmlns="" id="{01A68B16-21C1-49B6-946A-90EC4CEA8C0B}"/>
              </a:ext>
            </a:extLst>
          </p:cNvPr>
          <p:cNvSpPr/>
          <p:nvPr/>
        </p:nvSpPr>
        <p:spPr>
          <a:xfrm>
            <a:off x="1709822" y="395855"/>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〇〇</a:t>
            </a:r>
            <a:endParaRPr kumimoji="1" lang="en-US" altLang="ja-JP" sz="1600" dirty="0">
              <a:solidFill>
                <a:srgbClr val="000000"/>
              </a:solidFill>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xmlns="" id="{7BFCA085-54CA-4AE7-8D50-0E1A4434AE8F}"/>
              </a:ext>
            </a:extLst>
          </p:cNvPr>
          <p:cNvSpPr/>
          <p:nvPr/>
        </p:nvSpPr>
        <p:spPr>
          <a:xfrm>
            <a:off x="2879827" y="395711"/>
            <a:ext cx="36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600" dirty="0">
                <a:solidFill>
                  <a:srgbClr val="000000"/>
                </a:solidFill>
                <a:latin typeface="Meiryo UI" panose="020B0604030504040204" pitchFamily="50" charset="-128"/>
                <a:ea typeface="Meiryo UI" panose="020B0604030504040204" pitchFamily="50" charset="-128"/>
              </a:rPr>
              <a:t>〇</a:t>
            </a:r>
          </a:p>
        </p:txBody>
      </p:sp>
      <p:sp>
        <p:nvSpPr>
          <p:cNvPr id="50" name="四角形: 角を丸くする 49">
            <a:extLst>
              <a:ext uri="{FF2B5EF4-FFF2-40B4-BE49-F238E27FC236}">
                <a16:creationId xmlns:a16="http://schemas.microsoft.com/office/drawing/2014/main" xmlns="" id="{AC1EE3A3-3C44-4384-9BEC-CFB5FE048FA9}"/>
              </a:ext>
            </a:extLst>
          </p:cNvPr>
          <p:cNvSpPr/>
          <p:nvPr/>
        </p:nvSpPr>
        <p:spPr>
          <a:xfrm>
            <a:off x="3239831" y="39585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階</a:t>
            </a:r>
          </a:p>
        </p:txBody>
      </p:sp>
      <p:sp>
        <p:nvSpPr>
          <p:cNvPr id="52" name="フリーフォーム: 図形 51">
            <a:extLst>
              <a:ext uri="{FF2B5EF4-FFF2-40B4-BE49-F238E27FC236}">
                <a16:creationId xmlns:a16="http://schemas.microsoft.com/office/drawing/2014/main" xmlns="" id="{B17E3014-EF8A-4324-82F9-54820E24F7A2}"/>
              </a:ext>
            </a:extLst>
          </p:cNvPr>
          <p:cNvSpPr/>
          <p:nvPr/>
        </p:nvSpPr>
        <p:spPr>
          <a:xfrm>
            <a:off x="2339821" y="845862"/>
            <a:ext cx="4590050" cy="449999"/>
          </a:xfrm>
          <a:custGeom>
            <a:avLst/>
            <a:gdLst>
              <a:gd name="connsiteX0" fmla="*/ 179999 w 4590050"/>
              <a:gd name="connsiteY0" fmla="*/ 0 h 539998"/>
              <a:gd name="connsiteX1" fmla="*/ 4410051 w 4590050"/>
              <a:gd name="connsiteY1" fmla="*/ 0 h 539998"/>
              <a:gd name="connsiteX2" fmla="*/ 4575905 w 4590050"/>
              <a:gd name="connsiteY2" fmla="*/ 109935 h 539998"/>
              <a:gd name="connsiteX3" fmla="*/ 4590050 w 4590050"/>
              <a:gd name="connsiteY3" fmla="*/ 179996 h 539998"/>
              <a:gd name="connsiteX4" fmla="*/ 4590050 w 4590050"/>
              <a:gd name="connsiteY4" fmla="*/ 179996 h 539998"/>
              <a:gd name="connsiteX5" fmla="*/ 4590050 w 4590050"/>
              <a:gd name="connsiteY5" fmla="*/ 179999 h 539998"/>
              <a:gd name="connsiteX6" fmla="*/ 4590050 w 4590050"/>
              <a:gd name="connsiteY6" fmla="*/ 359998 h 539998"/>
              <a:gd name="connsiteX7" fmla="*/ 4590050 w 4590050"/>
              <a:gd name="connsiteY7" fmla="*/ 359998 h 539998"/>
              <a:gd name="connsiteX8" fmla="*/ 4590050 w 4590050"/>
              <a:gd name="connsiteY8" fmla="*/ 359999 h 539998"/>
              <a:gd name="connsiteX9" fmla="*/ 4410051 w 4590050"/>
              <a:gd name="connsiteY9" fmla="*/ 539998 h 539998"/>
              <a:gd name="connsiteX10" fmla="*/ 179999 w 4590050"/>
              <a:gd name="connsiteY10" fmla="*/ 539998 h 539998"/>
              <a:gd name="connsiteX11" fmla="*/ 0 w 4590050"/>
              <a:gd name="connsiteY11" fmla="*/ 359999 h 539998"/>
              <a:gd name="connsiteX12" fmla="*/ 0 w 4590050"/>
              <a:gd name="connsiteY12" fmla="*/ 359998 h 539998"/>
              <a:gd name="connsiteX13" fmla="*/ 0 w 4590050"/>
              <a:gd name="connsiteY13" fmla="*/ 359998 h 539998"/>
              <a:gd name="connsiteX14" fmla="*/ 0 w 4590050"/>
              <a:gd name="connsiteY14" fmla="*/ 179999 h 539998"/>
              <a:gd name="connsiteX15" fmla="*/ 0 w 4590050"/>
              <a:gd name="connsiteY15" fmla="*/ 179996 h 539998"/>
              <a:gd name="connsiteX16" fmla="*/ 1 w 4590050"/>
              <a:gd name="connsiteY16" fmla="*/ 179996 h 539998"/>
              <a:gd name="connsiteX17" fmla="*/ 14145 w 4590050"/>
              <a:gd name="connsiteY17" fmla="*/ 109935 h 539998"/>
              <a:gd name="connsiteX18" fmla="*/ 179999 w 4590050"/>
              <a:gd name="connsiteY18" fmla="*/ 0 h 53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0050" h="539998">
                <a:moveTo>
                  <a:pt x="179999" y="0"/>
                </a:moveTo>
                <a:lnTo>
                  <a:pt x="4410051" y="0"/>
                </a:lnTo>
                <a:cubicBezTo>
                  <a:pt x="4484610" y="0"/>
                  <a:pt x="4548580" y="45331"/>
                  <a:pt x="4575905" y="109935"/>
                </a:cubicBezTo>
                <a:lnTo>
                  <a:pt x="4590050" y="179996"/>
                </a:lnTo>
                <a:lnTo>
                  <a:pt x="4590050" y="179996"/>
                </a:lnTo>
                <a:lnTo>
                  <a:pt x="4590050" y="179999"/>
                </a:lnTo>
                <a:lnTo>
                  <a:pt x="4590050" y="359998"/>
                </a:lnTo>
                <a:lnTo>
                  <a:pt x="4590050" y="359998"/>
                </a:lnTo>
                <a:lnTo>
                  <a:pt x="4590050" y="359999"/>
                </a:lnTo>
                <a:cubicBezTo>
                  <a:pt x="4590050" y="459410"/>
                  <a:pt x="4509462" y="539998"/>
                  <a:pt x="4410051" y="539998"/>
                </a:cubicBezTo>
                <a:lnTo>
                  <a:pt x="179999" y="539998"/>
                </a:lnTo>
                <a:cubicBezTo>
                  <a:pt x="80588" y="539998"/>
                  <a:pt x="0" y="459410"/>
                  <a:pt x="0" y="359999"/>
                </a:cubicBezTo>
                <a:lnTo>
                  <a:pt x="0" y="359998"/>
                </a:lnTo>
                <a:lnTo>
                  <a:pt x="0" y="359998"/>
                </a:lnTo>
                <a:lnTo>
                  <a:pt x="0" y="179999"/>
                </a:lnTo>
                <a:lnTo>
                  <a:pt x="0" y="179996"/>
                </a:lnTo>
                <a:lnTo>
                  <a:pt x="1" y="179996"/>
                </a:lnTo>
                <a:lnTo>
                  <a:pt x="14145" y="109935"/>
                </a:lnTo>
                <a:cubicBezTo>
                  <a:pt x="41471" y="45331"/>
                  <a:pt x="105441" y="0"/>
                  <a:pt x="17999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90000" bIns="0" numCol="1" spcCol="0" rtlCol="0" fromWordArt="0" anchor="ctr" anchorCtr="0" forceAA="0" compatLnSpc="1">
            <a:prstTxWarp prst="textNoShape">
              <a:avLst/>
            </a:prstTxWarp>
            <a:noAutofit/>
          </a:bodyPr>
          <a:lstStyle/>
          <a:p>
            <a:pPr algn="ctr"/>
            <a:r>
              <a:rPr kumimoji="1" lang="ja-JP" altLang="en-US" dirty="0">
                <a:solidFill>
                  <a:srgbClr val="000000"/>
                </a:solidFill>
                <a:latin typeface="Meiryo UI" panose="020B0604030504040204" pitchFamily="50" charset="-128"/>
                <a:ea typeface="Meiryo UI" panose="020B0604030504040204" pitchFamily="50" charset="-128"/>
              </a:rPr>
              <a:t>〇〇〇〇〇〇〇〇〇〇〇〇　　</a:t>
            </a:r>
          </a:p>
        </p:txBody>
      </p:sp>
      <p:sp>
        <p:nvSpPr>
          <p:cNvPr id="53" name="四角形: 角を丸くする 52">
            <a:extLst>
              <a:ext uri="{FF2B5EF4-FFF2-40B4-BE49-F238E27FC236}">
                <a16:creationId xmlns:a16="http://schemas.microsoft.com/office/drawing/2014/main" xmlns="" id="{1CBAA947-8FF1-43EE-BA0D-63E65FC2F01D}"/>
              </a:ext>
            </a:extLst>
          </p:cNvPr>
          <p:cNvSpPr/>
          <p:nvPr/>
        </p:nvSpPr>
        <p:spPr>
          <a:xfrm>
            <a:off x="2429822" y="395711"/>
            <a:ext cx="360000" cy="360000"/>
          </a:xfrm>
          <a:prstGeom prst="round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ja-JP" altLang="en-US" sz="1600" b="1" dirty="0">
                <a:solidFill>
                  <a:srgbClr val="000000"/>
                </a:solidFill>
                <a:latin typeface="Meiryo UI" panose="020B0604030504040204" pitchFamily="50" charset="-128"/>
                <a:ea typeface="Meiryo UI" panose="020B0604030504040204" pitchFamily="50" charset="-128"/>
              </a:rPr>
              <a:t>館</a:t>
            </a:r>
          </a:p>
        </p:txBody>
      </p:sp>
      <p:sp>
        <p:nvSpPr>
          <p:cNvPr id="54" name="四角形: 角を丸くする 53">
            <a:extLst>
              <a:ext uri="{FF2B5EF4-FFF2-40B4-BE49-F238E27FC236}">
                <a16:creationId xmlns:a16="http://schemas.microsoft.com/office/drawing/2014/main" xmlns="" id="{79805A3C-91CE-4AA2-BD2C-95E08D1A623D}"/>
              </a:ext>
            </a:extLst>
          </p:cNvPr>
          <p:cNvSpPr/>
          <p:nvPr/>
        </p:nvSpPr>
        <p:spPr>
          <a:xfrm>
            <a:off x="2393704" y="890861"/>
            <a:ext cx="360004" cy="360000"/>
          </a:xfrm>
          <a:prstGeom prst="roundRect">
            <a:avLst>
              <a:gd name="adj" fmla="val 48417"/>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400" b="1" dirty="0">
                <a:solidFill>
                  <a:srgbClr val="DF5327"/>
                </a:solidFill>
                <a:latin typeface="Meiryo UI" panose="020B0604030504040204" pitchFamily="50" charset="-128"/>
                <a:ea typeface="Meiryo UI" panose="020B0604030504040204" pitchFamily="50" charset="-128"/>
              </a:rPr>
              <a:t>３</a:t>
            </a:r>
          </a:p>
        </p:txBody>
      </p:sp>
      <p:sp>
        <p:nvSpPr>
          <p:cNvPr id="57" name="フリーフォーム: 図形 56">
            <a:extLst>
              <a:ext uri="{FF2B5EF4-FFF2-40B4-BE49-F238E27FC236}">
                <a16:creationId xmlns:a16="http://schemas.microsoft.com/office/drawing/2014/main" xmlns="" id="{E2561E6E-6AB9-45F3-9B28-19A3C05C5EC2}"/>
              </a:ext>
            </a:extLst>
          </p:cNvPr>
          <p:cNvSpPr/>
          <p:nvPr/>
        </p:nvSpPr>
        <p:spPr>
          <a:xfrm>
            <a:off x="1703581" y="1394157"/>
            <a:ext cx="5220060" cy="3240036"/>
          </a:xfrm>
          <a:custGeom>
            <a:avLst/>
            <a:gdLst>
              <a:gd name="connsiteX0" fmla="*/ 180002 w 5220060"/>
              <a:gd name="connsiteY0" fmla="*/ 0 h 2520025"/>
              <a:gd name="connsiteX1" fmla="*/ 5040059 w 5220060"/>
              <a:gd name="connsiteY1" fmla="*/ 0 h 2520025"/>
              <a:gd name="connsiteX2" fmla="*/ 5220059 w 5220060"/>
              <a:gd name="connsiteY2" fmla="*/ 180000 h 2520025"/>
              <a:gd name="connsiteX3" fmla="*/ 5220057 w 5220060"/>
              <a:gd name="connsiteY3" fmla="*/ 180010 h 2520025"/>
              <a:gd name="connsiteX4" fmla="*/ 5220057 w 5220060"/>
              <a:gd name="connsiteY4" fmla="*/ 2339999 h 2520025"/>
              <a:gd name="connsiteX5" fmla="*/ 5220055 w 5220060"/>
              <a:gd name="connsiteY5" fmla="*/ 2339999 h 2520025"/>
              <a:gd name="connsiteX6" fmla="*/ 5220060 w 5220060"/>
              <a:gd name="connsiteY6" fmla="*/ 2340025 h 2520025"/>
              <a:gd name="connsiteX7" fmla="*/ 5040060 w 5220060"/>
              <a:gd name="connsiteY7" fmla="*/ 2520025 h 2520025"/>
              <a:gd name="connsiteX8" fmla="*/ 180003 w 5220060"/>
              <a:gd name="connsiteY8" fmla="*/ 2520025 h 2520025"/>
              <a:gd name="connsiteX9" fmla="*/ 3 w 5220060"/>
              <a:gd name="connsiteY9" fmla="*/ 2340025 h 2520025"/>
              <a:gd name="connsiteX10" fmla="*/ 8 w 5220060"/>
              <a:gd name="connsiteY10" fmla="*/ 2339999 h 2520025"/>
              <a:gd name="connsiteX11" fmla="*/ 0 w 5220060"/>
              <a:gd name="connsiteY11" fmla="*/ 2339999 h 2520025"/>
              <a:gd name="connsiteX12" fmla="*/ 0 w 5220060"/>
              <a:gd name="connsiteY12" fmla="*/ 179999 h 2520025"/>
              <a:gd name="connsiteX13" fmla="*/ 2 w 5220060"/>
              <a:gd name="connsiteY13" fmla="*/ 179999 h 2520025"/>
              <a:gd name="connsiteX14" fmla="*/ 14147 w 5220060"/>
              <a:gd name="connsiteY14" fmla="*/ 109936 h 2520025"/>
              <a:gd name="connsiteX15" fmla="*/ 180002 w 5220060"/>
              <a:gd name="connsiteY15" fmla="*/ 0 h 252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0060" h="2520025">
                <a:moveTo>
                  <a:pt x="180002" y="0"/>
                </a:moveTo>
                <a:lnTo>
                  <a:pt x="5040059" y="0"/>
                </a:lnTo>
                <a:cubicBezTo>
                  <a:pt x="5139470" y="0"/>
                  <a:pt x="5220059" y="80589"/>
                  <a:pt x="5220059" y="180000"/>
                </a:cubicBezTo>
                <a:lnTo>
                  <a:pt x="5220057" y="180010"/>
                </a:lnTo>
                <a:lnTo>
                  <a:pt x="5220057" y="2339999"/>
                </a:lnTo>
                <a:lnTo>
                  <a:pt x="5220055" y="2339999"/>
                </a:lnTo>
                <a:lnTo>
                  <a:pt x="5220060" y="2340025"/>
                </a:lnTo>
                <a:cubicBezTo>
                  <a:pt x="5220060" y="2439436"/>
                  <a:pt x="5139471" y="2520025"/>
                  <a:pt x="5040060" y="2520025"/>
                </a:cubicBezTo>
                <a:lnTo>
                  <a:pt x="180003" y="2520025"/>
                </a:lnTo>
                <a:cubicBezTo>
                  <a:pt x="80592" y="2520025"/>
                  <a:pt x="3" y="2439436"/>
                  <a:pt x="3" y="2340025"/>
                </a:cubicBezTo>
                <a:lnTo>
                  <a:pt x="8" y="2339999"/>
                </a:lnTo>
                <a:lnTo>
                  <a:pt x="0" y="2339999"/>
                </a:lnTo>
                <a:lnTo>
                  <a:pt x="0" y="179999"/>
                </a:lnTo>
                <a:lnTo>
                  <a:pt x="2" y="179999"/>
                </a:lnTo>
                <a:lnTo>
                  <a:pt x="14147" y="109936"/>
                </a:lnTo>
                <a:cubicBezTo>
                  <a:pt x="41473" y="45331"/>
                  <a:pt x="105444" y="0"/>
                  <a:pt x="180002" y="0"/>
                </a:cubicBezTo>
                <a:close/>
              </a:path>
            </a:pathLst>
          </a:cu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xmlns="" id="{1DB7D898-3183-44B0-94C7-102D50DC7A3A}"/>
              </a:ext>
            </a:extLst>
          </p:cNvPr>
          <p:cNvSpPr/>
          <p:nvPr/>
        </p:nvSpPr>
        <p:spPr>
          <a:xfrm>
            <a:off x="3687505" y="3766598"/>
            <a:ext cx="261610" cy="369332"/>
          </a:xfrm>
          <a:prstGeom prst="rect">
            <a:avLst/>
          </a:prstGeom>
        </p:spPr>
        <p:txBody>
          <a:bodyPr wrap="none">
            <a:spAutoFit/>
          </a:bodyPr>
          <a:lstStyle/>
          <a:p>
            <a:r>
              <a:rPr lang="mr-IN" altLang="ja-JP" baseline="30000" dirty="0">
                <a:solidFill>
                  <a:srgbClr val="000000"/>
                </a:solidFill>
                <a:latin typeface="Meiryo UI" panose="020B0604030504040204" pitchFamily="50" charset="-128"/>
                <a:ea typeface="Meiryo UI" panose="020B0604030504040204" pitchFamily="50" charset="-128"/>
              </a:rPr>
              <a:t> </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xmlns="" id="{9ED05704-2D01-474A-9C59-520EB9D5880C}"/>
              </a:ext>
            </a:extLst>
          </p:cNvPr>
          <p:cNvSpPr/>
          <p:nvPr/>
        </p:nvSpPr>
        <p:spPr>
          <a:xfrm>
            <a:off x="2249812" y="1462927"/>
            <a:ext cx="1879299" cy="253916"/>
          </a:xfrm>
          <a:prstGeom prst="rect">
            <a:avLst/>
          </a:prstGeom>
        </p:spPr>
        <p:txBody>
          <a:bodyPr wrap="square">
            <a:spAutoFit/>
          </a:bodyPr>
          <a:lstStyle/>
          <a:p>
            <a:pPr algn="just"/>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p>
        </p:txBody>
      </p:sp>
      <p:sp>
        <p:nvSpPr>
          <p:cNvPr id="74" name="正方形/長方形 73">
            <a:extLst>
              <a:ext uri="{FF2B5EF4-FFF2-40B4-BE49-F238E27FC236}">
                <a16:creationId xmlns:a16="http://schemas.microsoft.com/office/drawing/2014/main" xmlns="" id="{7D108893-2D21-4CF1-8602-50684DCBF01F}"/>
              </a:ext>
            </a:extLst>
          </p:cNvPr>
          <p:cNvSpPr/>
          <p:nvPr/>
        </p:nvSpPr>
        <p:spPr>
          <a:xfrm>
            <a:off x="2089159" y="4343075"/>
            <a:ext cx="1800493" cy="253916"/>
          </a:xfrm>
          <a:prstGeom prst="rect">
            <a:avLst/>
          </a:prstGeom>
        </p:spPr>
        <p:txBody>
          <a:bodyPr wrap="none">
            <a:spAutoFit/>
          </a:bodyPr>
          <a:lstStyle/>
          <a:p>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p>
        </p:txBody>
      </p:sp>
      <p:sp>
        <p:nvSpPr>
          <p:cNvPr id="83" name="角丸四角形吹き出し 82"/>
          <p:cNvSpPr/>
          <p:nvPr/>
        </p:nvSpPr>
        <p:spPr>
          <a:xfrm>
            <a:off x="449800" y="1565855"/>
            <a:ext cx="990012" cy="1080010"/>
          </a:xfrm>
          <a:prstGeom prst="wedgeRoundRectCallout">
            <a:avLst>
              <a:gd name="adj1" fmla="val -13955"/>
              <a:gd name="adj2" fmla="val 84217"/>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a:p>
            <a:pPr algn="just">
              <a:lnSpc>
                <a:spcPts val="1200"/>
              </a:lnSpc>
            </a:pPr>
            <a:r>
              <a:rPr kumimoji="1" lang="ja-JP" altLang="en-US" sz="1050" dirty="0">
                <a:solidFill>
                  <a:srgbClr val="404040"/>
                </a:solidFill>
                <a:latin typeface="Meiryo" panose="020B0604030504040204" pitchFamily="34" charset="-128"/>
                <a:ea typeface="Meiryo" panose="020B0604030504040204" pitchFamily="34" charset="-128"/>
              </a:rPr>
              <a:t>〇〇〇〇〇〇</a:t>
            </a:r>
          </a:p>
        </p:txBody>
      </p:sp>
      <p:sp>
        <p:nvSpPr>
          <p:cNvPr id="51" name="テキスト ボックス 50"/>
          <p:cNvSpPr txBox="1"/>
          <p:nvPr/>
        </p:nvSpPr>
        <p:spPr>
          <a:xfrm>
            <a:off x="539801" y="9845953"/>
            <a:ext cx="6660074" cy="450005"/>
          </a:xfrm>
          <a:prstGeom prst="rect">
            <a:avLst/>
          </a:prstGeom>
          <a:noFill/>
        </p:spPr>
        <p:txBody>
          <a:bodyPr wrap="square" lIns="0" tIns="0" rIns="0" bIns="0" rtlCol="0" anchor="ctr">
            <a:noAutofit/>
          </a:bodyPr>
          <a:lstStyle/>
          <a:p>
            <a:pPr algn="just"/>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このワークシートは国立科学博物館と東京都中学校理科教育研究会が連携をして開発しました。</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a:p>
            <a:pPr algn="just"/>
            <a:r>
              <a:rPr kumimoji="1"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メイリオ"/>
              </a:rPr>
              <a:t>国立科学博物館を利用する際に、印刷をして自由に使うことができます。　　　　　　</a:t>
            </a:r>
            <a:endParaRPr kumimoji="1"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メイリオ"/>
            </a:endParaRPr>
          </a:p>
        </p:txBody>
      </p:sp>
      <p:sp>
        <p:nvSpPr>
          <p:cNvPr id="82" name="角丸四角形吹き出し 130">
            <a:extLst>
              <a:ext uri="{FF2B5EF4-FFF2-40B4-BE49-F238E27FC236}">
                <a16:creationId xmlns:a16="http://schemas.microsoft.com/office/drawing/2014/main" xmlns="" id="{16BE6E95-9FC9-4F1D-9AF8-24FA68C5D8D0}"/>
              </a:ext>
            </a:extLst>
          </p:cNvPr>
          <p:cNvSpPr/>
          <p:nvPr/>
        </p:nvSpPr>
        <p:spPr>
          <a:xfrm>
            <a:off x="1942705" y="3914381"/>
            <a:ext cx="2197136" cy="338693"/>
          </a:xfrm>
          <a:prstGeom prst="wedgeRoundRectCallout">
            <a:avLst>
              <a:gd name="adj1" fmla="val -52279"/>
              <a:gd name="adj2" fmla="val -99198"/>
              <a:gd name="adj3" fmla="val 16667"/>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p>
        </p:txBody>
      </p:sp>
      <p:sp>
        <p:nvSpPr>
          <p:cNvPr id="58" name="四角形: 角を丸くする 115">
            <a:extLst>
              <a:ext uri="{FF2B5EF4-FFF2-40B4-BE49-F238E27FC236}">
                <a16:creationId xmlns:a16="http://schemas.microsoft.com/office/drawing/2014/main" xmlns="" id="{B47F4CDC-9FEF-7348-AA79-A80EFE70C926}"/>
              </a:ext>
            </a:extLst>
          </p:cNvPr>
          <p:cNvSpPr/>
          <p:nvPr/>
        </p:nvSpPr>
        <p:spPr>
          <a:xfrm>
            <a:off x="6479867" y="9890955"/>
            <a:ext cx="540000" cy="360000"/>
          </a:xfrm>
          <a:prstGeom prst="roundRect">
            <a:avLst>
              <a:gd name="adj" fmla="val 50000"/>
            </a:avLst>
          </a:prstGeom>
          <a:solidFill>
            <a:schemeClr val="accent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kumimoji="1" lang="en-US" altLang="ja-JP" sz="1600" dirty="0">
                <a:solidFill>
                  <a:prstClr val="white"/>
                </a:solidFill>
                <a:latin typeface="Meiryo UI" panose="020B0604030504040204" pitchFamily="50" charset="-128"/>
                <a:ea typeface="Meiryo UI" panose="020B0604030504040204" pitchFamily="50" charset="-128"/>
              </a:rPr>
              <a:t>B</a:t>
            </a:r>
          </a:p>
        </p:txBody>
      </p:sp>
      <p:sp>
        <p:nvSpPr>
          <p:cNvPr id="91" name="正方形/長方形 90">
            <a:extLst>
              <a:ext uri="{FF2B5EF4-FFF2-40B4-BE49-F238E27FC236}">
                <a16:creationId xmlns:a16="http://schemas.microsoft.com/office/drawing/2014/main" xmlns="" id="{BEDB4301-7EC6-9E48-A13D-4116820D36C3}"/>
              </a:ext>
            </a:extLst>
          </p:cNvPr>
          <p:cNvSpPr/>
          <p:nvPr/>
        </p:nvSpPr>
        <p:spPr>
          <a:xfrm>
            <a:off x="539801" y="4895901"/>
            <a:ext cx="6480072" cy="4140046"/>
          </a:xfrm>
          <a:prstGeom prst="rect">
            <a:avLst/>
          </a:prstGeom>
          <a:solidFill>
            <a:srgbClr val="C5E0B4"/>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92" name="四角形: 角を丸くする 162">
            <a:extLst>
              <a:ext uri="{FF2B5EF4-FFF2-40B4-BE49-F238E27FC236}">
                <a16:creationId xmlns:a16="http://schemas.microsoft.com/office/drawing/2014/main" xmlns="" id="{F61C7E90-1338-DB4F-842E-75892ABABD3C}"/>
              </a:ext>
            </a:extLst>
          </p:cNvPr>
          <p:cNvSpPr/>
          <p:nvPr/>
        </p:nvSpPr>
        <p:spPr>
          <a:xfrm>
            <a:off x="626363" y="5833168"/>
            <a:ext cx="6300000" cy="2144892"/>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grpSp>
        <p:nvGrpSpPr>
          <p:cNvPr id="93" name="図形グループ 46">
            <a:extLst>
              <a:ext uri="{FF2B5EF4-FFF2-40B4-BE49-F238E27FC236}">
                <a16:creationId xmlns:a16="http://schemas.microsoft.com/office/drawing/2014/main" xmlns="" id="{CC98183D-41D6-8F40-8DFC-68405922A339}"/>
              </a:ext>
            </a:extLst>
          </p:cNvPr>
          <p:cNvGrpSpPr/>
          <p:nvPr/>
        </p:nvGrpSpPr>
        <p:grpSpPr>
          <a:xfrm>
            <a:off x="626363" y="4970281"/>
            <a:ext cx="5719008" cy="788507"/>
            <a:chOff x="626419" y="4340876"/>
            <a:chExt cx="5625254" cy="758113"/>
          </a:xfrm>
        </p:grpSpPr>
        <p:sp>
          <p:nvSpPr>
            <p:cNvPr id="94" name="二等辺三角形 47">
              <a:extLst>
                <a:ext uri="{FF2B5EF4-FFF2-40B4-BE49-F238E27FC236}">
                  <a16:creationId xmlns:a16="http://schemas.microsoft.com/office/drawing/2014/main" xmlns="" id="{F36B79BE-C462-094C-96EF-65E9C5E2B25D}"/>
                </a:ext>
              </a:extLst>
            </p:cNvPr>
            <p:cNvSpPr/>
            <p:nvPr/>
          </p:nvSpPr>
          <p:spPr>
            <a:xfrm rot="3852474">
              <a:off x="5773126" y="4440743"/>
              <a:ext cx="330798" cy="626296"/>
            </a:xfrm>
            <a:prstGeom prs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600" dirty="0">
                <a:solidFill>
                  <a:srgbClr val="000000"/>
                </a:solidFill>
                <a:latin typeface="Meiryo UI" panose="020B0604030504040204" pitchFamily="50" charset="-128"/>
                <a:ea typeface="Meiryo UI" panose="020B0604030504040204" pitchFamily="50" charset="-128"/>
              </a:endParaRPr>
            </a:p>
          </p:txBody>
        </p:sp>
        <p:sp>
          <p:nvSpPr>
            <p:cNvPr id="95" name="四角形: 角を丸くする 157">
              <a:extLst>
                <a:ext uri="{FF2B5EF4-FFF2-40B4-BE49-F238E27FC236}">
                  <a16:creationId xmlns:a16="http://schemas.microsoft.com/office/drawing/2014/main" xmlns="" id="{918B38C1-6EC3-3746-8104-BDA966AF4FDD}"/>
                </a:ext>
              </a:extLst>
            </p:cNvPr>
            <p:cNvSpPr/>
            <p:nvPr/>
          </p:nvSpPr>
          <p:spPr>
            <a:xfrm>
              <a:off x="626419" y="4340876"/>
              <a:ext cx="5400060" cy="758113"/>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44500"/>
              <a:r>
                <a:rPr kumimoji="1" lang="ja-JP" altLang="en-US" sz="1600" dirty="0">
                  <a:solidFill>
                    <a:srgbClr val="000000"/>
                  </a:solidFill>
                  <a:latin typeface="Meiryo UI" panose="020B0604030504040204" pitchFamily="50" charset="-128"/>
                  <a:ea typeface="Meiryo UI" panose="020B0604030504040204" pitchFamily="50" charset="-128"/>
                </a:rPr>
                <a:t>　〇〇〇〇〇〇〇〇〇〇〇〇</a:t>
              </a:r>
            </a:p>
          </p:txBody>
        </p:sp>
      </p:grpSp>
      <p:sp>
        <p:nvSpPr>
          <p:cNvPr id="98" name="四角形: 角を丸くする 162">
            <a:extLst>
              <a:ext uri="{FF2B5EF4-FFF2-40B4-BE49-F238E27FC236}">
                <a16:creationId xmlns:a16="http://schemas.microsoft.com/office/drawing/2014/main" xmlns="" id="{E79DCC2A-F445-224C-A741-325621F98DC5}"/>
              </a:ext>
            </a:extLst>
          </p:cNvPr>
          <p:cNvSpPr/>
          <p:nvPr/>
        </p:nvSpPr>
        <p:spPr>
          <a:xfrm>
            <a:off x="619239" y="8045936"/>
            <a:ext cx="6300000" cy="902067"/>
          </a:xfrm>
          <a:prstGeom prst="roundRect">
            <a:avLst>
              <a:gd name="adj" fmla="val 6344"/>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endParaRPr kumimoji="1" lang="ja-JP" altLang="en-US" sz="1100" dirty="0">
              <a:solidFill>
                <a:srgbClr val="000000"/>
              </a:solidFill>
              <a:latin typeface="Meiryo UI" panose="020B0604030504040204" pitchFamily="50" charset="-128"/>
              <a:ea typeface="Meiryo UI" panose="020B0604030504040204" pitchFamily="50" charset="-128"/>
            </a:endParaRPr>
          </a:p>
        </p:txBody>
      </p:sp>
      <p:pic>
        <p:nvPicPr>
          <p:cNvPr id="99" name="図 98">
            <a:extLst>
              <a:ext uri="{FF2B5EF4-FFF2-40B4-BE49-F238E27FC236}">
                <a16:creationId xmlns:a16="http://schemas.microsoft.com/office/drawing/2014/main" xmlns="" id="{E3DF3BA9-4597-C849-95BC-EC7B8A4514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606" y="8097029"/>
            <a:ext cx="492652" cy="293371"/>
          </a:xfrm>
          <a:prstGeom prst="rect">
            <a:avLst/>
          </a:prstGeom>
        </p:spPr>
      </p:pic>
      <p:sp>
        <p:nvSpPr>
          <p:cNvPr id="100" name="四角形: 角を丸くする 129">
            <a:extLst>
              <a:ext uri="{FF2B5EF4-FFF2-40B4-BE49-F238E27FC236}">
                <a16:creationId xmlns:a16="http://schemas.microsoft.com/office/drawing/2014/main" xmlns="" id="{17C2C614-3A47-5A47-B23F-1FB0CB49D842}"/>
              </a:ext>
            </a:extLst>
          </p:cNvPr>
          <p:cNvSpPr/>
          <p:nvPr/>
        </p:nvSpPr>
        <p:spPr>
          <a:xfrm>
            <a:off x="1210540" y="8101458"/>
            <a:ext cx="854704" cy="251485"/>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rgbClr val="000000"/>
                </a:solidFill>
                <a:latin typeface="Meiryo UI" panose="020B0604030504040204" pitchFamily="50" charset="-128"/>
                <a:ea typeface="Meiryo UI" panose="020B0604030504040204" pitchFamily="50" charset="-128"/>
                <a:cs typeface="メイリオ"/>
              </a:rPr>
              <a:t>新たな疑問</a:t>
            </a:r>
            <a:endParaRPr kumimoji="1" lang="ja-JP" altLang="en-US" sz="1200" dirty="0">
              <a:solidFill>
                <a:srgbClr val="000000"/>
              </a:solidFill>
              <a:latin typeface="Meiryo UI" panose="020B0604030504040204" pitchFamily="50" charset="-128"/>
              <a:ea typeface="Meiryo UI" panose="020B0604030504040204" pitchFamily="50" charset="-128"/>
              <a:cs typeface="メイリオ"/>
            </a:endParaRPr>
          </a:p>
        </p:txBody>
      </p:sp>
      <p:sp>
        <p:nvSpPr>
          <p:cNvPr id="101" name="四角形: 角を丸くする 129">
            <a:extLst>
              <a:ext uri="{FF2B5EF4-FFF2-40B4-BE49-F238E27FC236}">
                <a16:creationId xmlns:a16="http://schemas.microsoft.com/office/drawing/2014/main" xmlns="" id="{679BCE3D-00E3-5F46-A973-61C09CD27AEC}"/>
              </a:ext>
            </a:extLst>
          </p:cNvPr>
          <p:cNvSpPr/>
          <p:nvPr/>
        </p:nvSpPr>
        <p:spPr>
          <a:xfrm>
            <a:off x="2144682" y="8097029"/>
            <a:ext cx="1470291" cy="251484"/>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dirty="0">
                <a:solidFill>
                  <a:srgbClr val="000000"/>
                </a:solidFill>
                <a:latin typeface="Meiryo UI" panose="020B0604030504040204" pitchFamily="50" charset="-128"/>
                <a:ea typeface="Meiryo UI" panose="020B0604030504040204" pitchFamily="50" charset="-128"/>
                <a:cs typeface="メイリオ"/>
              </a:rPr>
              <a:t>もっと知りたくなったこと</a:t>
            </a:r>
          </a:p>
        </p:txBody>
      </p:sp>
      <p:sp>
        <p:nvSpPr>
          <p:cNvPr id="102" name="四角形: 角を丸くする 129">
            <a:extLst>
              <a:ext uri="{FF2B5EF4-FFF2-40B4-BE49-F238E27FC236}">
                <a16:creationId xmlns:a16="http://schemas.microsoft.com/office/drawing/2014/main" xmlns="" id="{B38A02FF-79E9-1C48-9F1D-7B4D8B3F6EBC}"/>
              </a:ext>
            </a:extLst>
          </p:cNvPr>
          <p:cNvSpPr/>
          <p:nvPr/>
        </p:nvSpPr>
        <p:spPr>
          <a:xfrm>
            <a:off x="689061" y="5898724"/>
            <a:ext cx="1080000" cy="257191"/>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感じたこと</a:t>
            </a:r>
          </a:p>
        </p:txBody>
      </p:sp>
      <p:sp>
        <p:nvSpPr>
          <p:cNvPr id="103" name="四角形: 角を丸くする 129">
            <a:extLst>
              <a:ext uri="{FF2B5EF4-FFF2-40B4-BE49-F238E27FC236}">
                <a16:creationId xmlns:a16="http://schemas.microsoft.com/office/drawing/2014/main" xmlns="" id="{76CBB21B-2ECA-0340-A2E6-150B31F98B9B}"/>
              </a:ext>
            </a:extLst>
          </p:cNvPr>
          <p:cNvSpPr/>
          <p:nvPr/>
        </p:nvSpPr>
        <p:spPr>
          <a:xfrm>
            <a:off x="1815533" y="5898720"/>
            <a:ext cx="1080000" cy="257191"/>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spc="-150" dirty="0">
                <a:solidFill>
                  <a:srgbClr val="000000"/>
                </a:solidFill>
                <a:latin typeface="Meiryo UI" panose="020B0604030504040204" pitchFamily="50" charset="-128"/>
                <a:ea typeface="Meiryo UI" panose="020B0604030504040204" pitchFamily="50" charset="-128"/>
                <a:cs typeface="メイリオ"/>
              </a:rPr>
              <a:t>わかったこと</a:t>
            </a:r>
          </a:p>
        </p:txBody>
      </p:sp>
      <p:sp>
        <p:nvSpPr>
          <p:cNvPr id="104" name="四角形: 角を丸くする 129">
            <a:extLst>
              <a:ext uri="{FF2B5EF4-FFF2-40B4-BE49-F238E27FC236}">
                <a16:creationId xmlns:a16="http://schemas.microsoft.com/office/drawing/2014/main" xmlns="" id="{1622FEBF-E115-8A4F-8F2B-8B2B04F2B94F}"/>
              </a:ext>
            </a:extLst>
          </p:cNvPr>
          <p:cNvSpPr/>
          <p:nvPr/>
        </p:nvSpPr>
        <p:spPr>
          <a:xfrm>
            <a:off x="2942004" y="5898724"/>
            <a:ext cx="1080000" cy="257191"/>
          </a:xfrm>
          <a:prstGeom prst="roundRect">
            <a:avLst>
              <a:gd name="adj" fmla="val 50000"/>
            </a:avLst>
          </a:prstGeom>
          <a:solidFill>
            <a:srgbClr val="C5E0B4"/>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kumimoji="1" lang="ja-JP" altLang="en-US" sz="1200" dirty="0">
                <a:solidFill>
                  <a:srgbClr val="000000"/>
                </a:solidFill>
                <a:latin typeface="Meiryo UI" panose="020B0604030504040204" pitchFamily="50" charset="-128"/>
                <a:ea typeface="Meiryo UI" panose="020B0604030504040204" pitchFamily="50" charset="-128"/>
                <a:cs typeface="メイリオ"/>
              </a:rPr>
              <a:t>考えたこと</a:t>
            </a:r>
          </a:p>
        </p:txBody>
      </p:sp>
      <p:sp>
        <p:nvSpPr>
          <p:cNvPr id="62" name="四角形: 角を丸くする 156">
            <a:extLst>
              <a:ext uri="{FF2B5EF4-FFF2-40B4-BE49-F238E27FC236}">
                <a16:creationId xmlns:a16="http://schemas.microsoft.com/office/drawing/2014/main" xmlns="" id="{E7E8C78C-B076-7649-A02A-3AD18EE85580}"/>
              </a:ext>
            </a:extLst>
          </p:cNvPr>
          <p:cNvSpPr/>
          <p:nvPr/>
        </p:nvSpPr>
        <p:spPr>
          <a:xfrm>
            <a:off x="3686957" y="395755"/>
            <a:ext cx="720000"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a:t>
            </a:r>
          </a:p>
        </p:txBody>
      </p:sp>
      <p:sp>
        <p:nvSpPr>
          <p:cNvPr id="63" name="四角形: 角を丸くする 118">
            <a:extLst>
              <a:ext uri="{FF2B5EF4-FFF2-40B4-BE49-F238E27FC236}">
                <a16:creationId xmlns:a16="http://schemas.microsoft.com/office/drawing/2014/main" xmlns="" id="{D43EF341-BB7A-D446-B963-066F20223F03}"/>
              </a:ext>
            </a:extLst>
          </p:cNvPr>
          <p:cNvSpPr/>
          <p:nvPr/>
        </p:nvSpPr>
        <p:spPr>
          <a:xfrm>
            <a:off x="4586962" y="395711"/>
            <a:ext cx="2340022" cy="360000"/>
          </a:xfrm>
          <a:prstGeom prst="roundRect">
            <a:avLst>
              <a:gd name="adj" fmla="val 50000"/>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defRPr/>
            </a:pPr>
            <a:r>
              <a:rPr kumimoji="1" lang="ja-JP" altLang="en-US" sz="1600" dirty="0">
                <a:solidFill>
                  <a:srgbClr val="000000"/>
                </a:solidFill>
                <a:latin typeface="Meiryo UI" panose="020B0604030504040204" pitchFamily="50" charset="-128"/>
                <a:ea typeface="Meiryo UI" panose="020B0604030504040204" pitchFamily="50" charset="-128"/>
              </a:rPr>
              <a:t>〇〇〇〇〇</a:t>
            </a:r>
          </a:p>
        </p:txBody>
      </p:sp>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375" y="771332"/>
            <a:ext cx="474017" cy="616918"/>
          </a:xfrm>
          <a:prstGeom prst="rect">
            <a:avLst/>
          </a:prstGeom>
        </p:spPr>
      </p:pic>
      <p:pic>
        <p:nvPicPr>
          <p:cNvPr id="65" name="図 6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884" b="33628" l="17177" r="32238">
                        <a14:foregroundMark x1="19294" y1="16101" x2="19597" y2="18068"/>
                        <a14:foregroundMark x1="19597" y1="17925" x2="18407" y2="22257"/>
                        <a14:foregroundMark x1="18407" y1="22400" x2="18407" y2="23254"/>
                        <a14:foregroundMark x1="18306" y1="23539" x2="16714" y2="27729"/>
                        <a14:foregroundMark x1="17016" y1="27444" x2="17218" y2="29011"/>
                        <a14:foregroundMark x1="17319" y1="29553" x2="18105" y2="30265"/>
                        <a14:foregroundMark x1="18105" y1="30265" x2="18710" y2="29838"/>
                        <a14:foregroundMark x1="18710" y1="30265" x2="20988" y2="32231"/>
                        <a14:foregroundMark x1="21190" y1="32374" x2="21190" y2="33485"/>
                        <a14:foregroundMark x1="21190" y1="33485" x2="27843" y2="33770"/>
                        <a14:foregroundMark x1="27540" y1="33343" x2="27843" y2="31376"/>
                        <a14:foregroundMark x1="27843" y1="31376" x2="29133" y2="29980"/>
                        <a14:foregroundMark x1="29133" y1="29980" x2="29617" y2="26475"/>
                        <a14:foregroundMark x1="29617" y1="26475" x2="31794" y2="24651"/>
                        <a14:foregroundMark x1="31714" y1="24793" x2="31714" y2="20148"/>
                        <a14:foregroundMark x1="31794" y1="20576" x2="31895" y2="16358"/>
                        <a14:foregroundMark x1="31794" y1="16928" x2="31411" y2="15531"/>
                        <a14:foregroundMark x1="31210" y1="15816" x2="29516" y2="17070"/>
                        <a14:foregroundMark x1="29516" y1="17070" x2="28226" y2="19322"/>
                        <a14:foregroundMark x1="28427" y1="19322" x2="28024" y2="18068"/>
                        <a14:foregroundMark x1="27742" y1="17669" x2="28327" y2="19578"/>
                        <a14:foregroundMark x1="28327" y1="19892" x2="30121" y2="16529"/>
                        <a14:foregroundMark x1="30343" y1="16358" x2="31532" y2="16215"/>
                        <a14:foregroundMark x1="31794" y1="19208" x2="31532" y2="20661"/>
                        <a14:foregroundMark x1="31472" y1="20804" x2="31855" y2="21801"/>
                        <a14:foregroundMark x1="31694" y1="23027" x2="30766" y2="25021"/>
                        <a14:foregroundMark x1="30544" y1="25335" x2="29476" y2="26247"/>
                        <a14:foregroundMark x1="29476" y1="26247" x2="28871" y2="29610"/>
                        <a14:foregroundMark x1="28810" y1="29382" x2="28327" y2="30550"/>
                        <a14:foregroundMark x1="28226" y1="30607" x2="27742" y2="31604"/>
                        <a14:foregroundMark x1="27742" y1="31376" x2="27359" y2="31547"/>
                        <a14:foregroundMark x1="27359" y1="31604" x2="27782" y2="32231"/>
                        <a14:foregroundMark x1="27520" y1="33058" x2="24798" y2="33599"/>
                        <a14:foregroundMark x1="24798" y1="33542" x2="24758" y2="32602"/>
                        <a14:foregroundMark x1="24758" y1="32602" x2="24315" y2="32602"/>
                        <a14:foregroundMark x1="24315" y1="32545" x2="24315" y2="33770"/>
                        <a14:foregroundMark x1="21230" y1="33229" x2="21452" y2="32060"/>
                        <a14:foregroundMark x1="21452" y1="32003" x2="19718" y2="31006"/>
                        <a14:foregroundMark x1="19758" y1="31006" x2="19435" y2="30465"/>
                        <a14:foregroundMark x1="19435" y1="30550" x2="18790" y2="30237"/>
                        <a14:foregroundMark x1="18306" y1="22970" x2="18508" y2="22970"/>
                        <a14:foregroundMark x1="20242" y1="19208" x2="20242" y2="19208"/>
                        <a14:foregroundMark x1="27117" y1="12995" x2="25504" y2="13052"/>
                        <a14:foregroundMark x1="25504" y1="13052" x2="22480" y2="12539"/>
                        <a14:foregroundMark x1="22480" y1="12539" x2="19294" y2="15218"/>
                        <a14:foregroundMark x1="27258" y1="13052" x2="27742" y2="15218"/>
                        <a14:foregroundMark x1="27742" y1="15275" x2="28286" y2="16215"/>
                        <a14:foregroundMark x1="28286" y1="16158" x2="28286" y2="17355"/>
                        <a14:foregroundMark x1="18931" y1="21060" x2="18669" y2="23482"/>
                        <a14:foregroundMark x1="18710" y1="23397" x2="17500" y2="25962"/>
                        <a14:foregroundMark x1="17984" y1="25135" x2="17359" y2="26646"/>
                        <a14:foregroundMark x1="17540" y1="26446" x2="17177" y2="27529"/>
                        <a14:foregroundMark x1="22581" y1="21060" x2="22581" y2="21060"/>
                        <a14:backgroundMark x1="30867" y1="15531" x2="32399" y2="17213"/>
                        <a14:backgroundMark x1="31250" y1="15902" x2="31250" y2="15902"/>
                        <a14:backgroundMark x1="31734" y1="23254" x2="30181" y2="26703"/>
                        <a14:backgroundMark x1="31210" y1="24879" x2="31573" y2="25021"/>
                        <a14:backgroundMark x1="31472" y1="24480" x2="31371" y2="26475"/>
                        <a14:backgroundMark x1="31734" y1="24252" x2="31472" y2="25876"/>
                        <a14:backgroundMark x1="27843" y1="32602" x2="26371" y2="33998"/>
                        <a14:backgroundMark x1="27238" y1="33457" x2="27238" y2="33457"/>
                        <a14:backgroundMark x1="27238" y1="33457" x2="27238" y2="33457"/>
                        <a14:backgroundMark x1="27742" y1="32830" x2="26694" y2="34540"/>
                        <a14:backgroundMark x1="27560" y1="33770" x2="27560" y2="33770"/>
                        <a14:backgroundMark x1="27560" y1="33770" x2="27560" y2="33770"/>
                        <a14:backgroundMark x1="27681" y1="33457" x2="26815" y2="33770"/>
                        <a14:backgroundMark x1="18851" y1="19749" x2="18629" y2="23112"/>
                        <a14:backgroundMark x1="18629" y1="23254" x2="16774" y2="28014"/>
                        <a14:backgroundMark x1="17056" y1="26874" x2="17056" y2="26874"/>
                        <a14:backgroundMark x1="17863" y1="24793" x2="17863" y2="24793"/>
                        <a14:backgroundMark x1="17157" y1="27786" x2="17157" y2="27786"/>
                        <a14:backgroundMark x1="19435" y1="31319" x2="21069" y2="32060"/>
                        <a14:backgroundMark x1="21008" y1="32060" x2="20242" y2="33229"/>
                        <a14:backgroundMark x1="20948" y1="32146" x2="20464" y2="32915"/>
                        <a14:backgroundMark x1="29355" y1="17526" x2="29355" y2="17526"/>
                        <a14:backgroundMark x1="29637" y1="17127" x2="29637" y2="17127"/>
                        <a14:backgroundMark x1="29677" y1="16985" x2="29677" y2="16985"/>
                        <a14:backgroundMark x1="30040" y1="16671" x2="30040" y2="16671"/>
                        <a14:backgroundMark x1="28407" y1="19521" x2="28407" y2="19521"/>
                        <a14:backgroundMark x1="28347" y1="19521" x2="28347" y2="19778"/>
                        <a14:backgroundMark x1="30645" y1="15759" x2="31976" y2="17070"/>
                        <a14:backgroundMark x1="31754" y1="16928" x2="31754" y2="16928"/>
                        <a14:backgroundMark x1="31754" y1="16985" x2="31754" y2="16985"/>
                        <a14:backgroundMark x1="31754" y1="16728" x2="31754" y2="16728"/>
                        <a14:backgroundMark x1="31754" y1="16728" x2="31754" y2="16728"/>
                        <a14:backgroundMark x1="31754" y1="16985" x2="31754" y2="16985"/>
                        <a14:backgroundMark x1="31754" y1="16985" x2="31754" y2="16985"/>
                        <a14:backgroundMark x1="31794" y1="17270" x2="31794" y2="17270"/>
                        <a14:backgroundMark x1="31794" y1="17270" x2="31794" y2="17270"/>
                        <a14:backgroundMark x1="31835" y1="17640" x2="31835" y2="17640"/>
                        <a14:backgroundMark x1="31835" y1="17640" x2="31835" y2="17640"/>
                        <a14:backgroundMark x1="27661" y1="17897" x2="27661" y2="17897"/>
                        <a14:backgroundMark x1="27661" y1="17897" x2="27661" y2="17897"/>
                        <a14:backgroundMark x1="27722" y1="17840" x2="27722" y2="17840"/>
                        <a14:backgroundMark x1="27722" y1="17840" x2="27722" y2="17840"/>
                        <a14:backgroundMark x1="27762" y1="17783" x2="27762" y2="17783"/>
                        <a14:backgroundMark x1="28468" y1="17612" x2="28468" y2="17612"/>
                        <a14:backgroundMark x1="29052" y1="17127" x2="29052" y2="17127"/>
                        <a14:backgroundMark x1="28327" y1="18125" x2="28327" y2="18125"/>
                        <a14:backgroundMark x1="28327" y1="18381" x2="28327" y2="18381"/>
                        <a14:backgroundMark x1="29012" y1="17612" x2="28387" y2="18524"/>
                        <a14:backgroundMark x1="28468" y1="18068" x2="28246" y2="18695"/>
                        <a14:backgroundMark x1="27661" y1="17868" x2="28327" y2="18581"/>
                        <a14:backgroundMark x1="28246" y1="18951" x2="28246" y2="18951"/>
                        <a14:backgroundMark x1="18488" y1="22400" x2="18488" y2="22400"/>
                        <a14:backgroundMark x1="18609" y1="21374" x2="18448" y2="23283"/>
                        <a14:backgroundMark x1="18569" y1="20747" x2="18448" y2="23340"/>
                        <a14:backgroundMark x1="17802" y1="24480" x2="18306" y2="23539"/>
                        <a14:backgroundMark x1="18448" y1="23340" x2="17399" y2="25962"/>
                        <a14:backgroundMark x1="18528" y1="23539" x2="17903" y2="24223"/>
                        <a14:backgroundMark x1="31472" y1="24052" x2="31935" y2="23397"/>
                        <a14:backgroundMark x1="31835" y1="23796" x2="31472" y2="25876"/>
                        <a14:backgroundMark x1="31895" y1="23796" x2="31472" y2="24679"/>
                        <a14:backgroundMark x1="31431" y1="24565" x2="32157" y2="23340"/>
                        <a14:backgroundMark x1="27218" y1="33457" x2="25181" y2="33713"/>
                      </a14:backgroundRemoval>
                    </a14:imgEffect>
                  </a14:imgLayer>
                </a14:imgProps>
              </a:ext>
              <a:ext uri="{28A0092B-C50C-407E-A947-70E740481C1C}">
                <a14:useLocalDpi xmlns:a14="http://schemas.microsoft.com/office/drawing/2010/main"/>
              </a:ext>
            </a:extLst>
          </a:blip>
          <a:srcRect l="16854" t="11118" r="67416" b="65059"/>
          <a:stretch/>
        </p:blipFill>
        <p:spPr>
          <a:xfrm flipH="1">
            <a:off x="6261490" y="5026840"/>
            <a:ext cx="791351" cy="847878"/>
          </a:xfrm>
          <a:prstGeom prst="rect">
            <a:avLst/>
          </a:prstGeom>
        </p:spPr>
      </p:pic>
      <p:pic>
        <p:nvPicPr>
          <p:cNvPr id="67" name="図 66"/>
          <p:cNvPicPr>
            <a:picLocks noChangeAspect="1"/>
          </p:cNvPicPr>
          <p:nvPr/>
        </p:nvPicPr>
        <p:blipFill>
          <a:blip r:embed="rId7"/>
          <a:stretch>
            <a:fillRect/>
          </a:stretch>
        </p:blipFill>
        <p:spPr>
          <a:xfrm>
            <a:off x="769188" y="5074557"/>
            <a:ext cx="452709" cy="559228"/>
          </a:xfrm>
          <a:prstGeom prst="rect">
            <a:avLst/>
          </a:prstGeom>
        </p:spPr>
      </p:pic>
      <p:pic>
        <p:nvPicPr>
          <p:cNvPr id="68" name="図 67"/>
          <p:cNvPicPr>
            <a:picLocks noChangeAspect="1"/>
          </p:cNvPicPr>
          <p:nvPr/>
        </p:nvPicPr>
        <p:blipFill>
          <a:blip r:embed="rId8"/>
          <a:stretch>
            <a:fillRect/>
          </a:stretch>
        </p:blipFill>
        <p:spPr>
          <a:xfrm rot="20276250">
            <a:off x="1863879" y="1482145"/>
            <a:ext cx="294602" cy="395003"/>
          </a:xfrm>
          <a:prstGeom prst="rect">
            <a:avLst/>
          </a:prstGeom>
        </p:spPr>
      </p:pic>
      <p:pic>
        <p:nvPicPr>
          <p:cNvPr id="69" name="図 68"/>
          <p:cNvPicPr>
            <a:picLocks noChangeAspect="1"/>
          </p:cNvPicPr>
          <p:nvPr/>
        </p:nvPicPr>
        <p:blipFill>
          <a:blip r:embed="rId8"/>
          <a:stretch>
            <a:fillRect/>
          </a:stretch>
        </p:blipFill>
        <p:spPr>
          <a:xfrm rot="20276250">
            <a:off x="4563244" y="1498293"/>
            <a:ext cx="294602" cy="395003"/>
          </a:xfrm>
          <a:prstGeom prst="rect">
            <a:avLst/>
          </a:prstGeom>
        </p:spPr>
      </p:pic>
      <p:pic>
        <p:nvPicPr>
          <p:cNvPr id="70" name="図 69"/>
          <p:cNvPicPr>
            <a:picLocks noChangeAspect="1"/>
          </p:cNvPicPr>
          <p:nvPr/>
        </p:nvPicPr>
        <p:blipFill>
          <a:blip r:embed="rId9"/>
          <a:stretch>
            <a:fillRect/>
          </a:stretch>
        </p:blipFill>
        <p:spPr>
          <a:xfrm>
            <a:off x="1924791" y="4263361"/>
            <a:ext cx="275183" cy="360545"/>
          </a:xfrm>
          <a:prstGeom prst="rect">
            <a:avLst/>
          </a:prstGeom>
        </p:spPr>
      </p:pic>
      <p:sp>
        <p:nvSpPr>
          <p:cNvPr id="61" name="吹き出し: 四角形 77">
            <a:extLst>
              <a:ext uri="{FF2B5EF4-FFF2-40B4-BE49-F238E27FC236}">
                <a16:creationId xmlns:a16="http://schemas.microsoft.com/office/drawing/2014/main" xmlns="" id="{91D67ECA-6929-479D-9760-2B99B98807F2}"/>
              </a:ext>
            </a:extLst>
          </p:cNvPr>
          <p:cNvSpPr/>
          <p:nvPr/>
        </p:nvSpPr>
        <p:spPr>
          <a:xfrm>
            <a:off x="4341024" y="2070320"/>
            <a:ext cx="2455247" cy="520949"/>
          </a:xfrm>
          <a:prstGeom prst="wedgeRectCallout">
            <a:avLst>
              <a:gd name="adj1" fmla="val -46238"/>
              <a:gd name="adj2" fmla="val -72547"/>
            </a:avLst>
          </a:prstGeom>
          <a:solidFill>
            <a:srgbClr val="CC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Meiryo UI" panose="020B0604030504040204" pitchFamily="50" charset="-128"/>
                <a:ea typeface="Meiryo UI" panose="020B0604030504040204" pitchFamily="50" charset="-128"/>
              </a:rPr>
              <a:t>考える視点</a:t>
            </a:r>
            <a:endParaRPr kumimoji="1" lang="en-US" altLang="ja-JP" sz="1050" dirty="0">
              <a:solidFill>
                <a:srgbClr val="000000"/>
              </a:solidFill>
              <a:latin typeface="Meiryo UI" panose="020B0604030504040204" pitchFamily="50" charset="-128"/>
              <a:ea typeface="Meiryo UI" panose="020B0604030504040204" pitchFamily="50" charset="-128"/>
            </a:endParaRPr>
          </a:p>
          <a:p>
            <a:pPr>
              <a:lnSpc>
                <a:spcPts val="1200"/>
              </a:lnSpc>
              <a:defRPr/>
            </a:pPr>
            <a:r>
              <a:rPr kumimoji="1" lang="ja-JP" altLang="en-US" sz="1050" dirty="0">
                <a:solidFill>
                  <a:srgbClr val="000000"/>
                </a:solidFill>
                <a:latin typeface="Meiryo UI" panose="020B0604030504040204" pitchFamily="50" charset="-128"/>
                <a:ea typeface="Meiryo UI" panose="020B0604030504040204" pitchFamily="50" charset="-128"/>
              </a:rPr>
              <a:t>〇〇〇〇〇〇〇〇〇〇〇〇〇〇〇〇〇〇〇〇〇〇〇〇〇〇〇〇〇〇</a:t>
            </a:r>
          </a:p>
        </p:txBody>
      </p:sp>
      <p:sp>
        <p:nvSpPr>
          <p:cNvPr id="64" name="テキスト ボックス 63"/>
          <p:cNvSpPr txBox="1"/>
          <p:nvPr/>
        </p:nvSpPr>
        <p:spPr>
          <a:xfrm>
            <a:off x="1783542" y="1946064"/>
            <a:ext cx="2557482" cy="707886"/>
          </a:xfrm>
          <a:prstGeom prst="rect">
            <a:avLst/>
          </a:prstGeom>
          <a:noFill/>
        </p:spPr>
        <p:txBody>
          <a:bodyPr wrap="square" rtlCol="0">
            <a:spAutoFit/>
          </a:bodyPr>
          <a:lstStyle/>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〇〇〇〇〇〇〇〇〇〇〇〇〇〇〇〇</a:t>
            </a:r>
            <a:r>
              <a:rPr kumimoji="1" lang="ja-JP" altLang="en-US" sz="1050" dirty="0" smtClean="0">
                <a:solidFill>
                  <a:srgbClr val="FF0000"/>
                </a:solidFill>
                <a:latin typeface="メイリオ" panose="020B0604030504040204" pitchFamily="50" charset="-128"/>
                <a:ea typeface="メイリオ" panose="020B0604030504040204" pitchFamily="50" charset="-128"/>
              </a:rPr>
              <a:t>〇〇〇〇〇〇〇〇〇〇〇〇〇〇〇〇〇〇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71" name="四角形: 角を丸くする 3">
            <a:extLst>
              <a:ext uri="{FF2B5EF4-FFF2-40B4-BE49-F238E27FC236}">
                <a16:creationId xmlns:a16="http://schemas.microsoft.com/office/drawing/2014/main" xmlns="" id="{27B8447B-CC27-4694-B7D5-6B98CE66E076}"/>
              </a:ext>
            </a:extLst>
          </p:cNvPr>
          <p:cNvSpPr/>
          <p:nvPr/>
        </p:nvSpPr>
        <p:spPr>
          <a:xfrm>
            <a:off x="1727490" y="6738520"/>
            <a:ext cx="5071139" cy="1120702"/>
          </a:xfrm>
          <a:prstGeom prst="roundRect">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学習指導要領の記載について</a:t>
            </a:r>
            <a:endParaRPr kumimoji="1" lang="en-US" altLang="ja-JP" sz="1050" dirty="0">
              <a:solidFill>
                <a:srgbClr val="000000"/>
              </a:solidFill>
              <a:latin typeface="メイリオ" panose="020B0604030504040204" pitchFamily="50" charset="-128"/>
              <a:ea typeface="メイリオ" panose="020B0604030504040204" pitchFamily="50" charset="-128"/>
            </a:endParaRPr>
          </a:p>
          <a:p>
            <a:pPr>
              <a:lnSpc>
                <a:spcPts val="1200"/>
              </a:lnSpc>
              <a:defRPr/>
            </a:pPr>
            <a:r>
              <a:rPr kumimoji="1" lang="ja-JP" altLang="en-US" sz="1050" dirty="0">
                <a:solidFill>
                  <a:srgbClr val="000000"/>
                </a:solidFill>
                <a:latin typeface="メイリオ" panose="020B0604030504040204" pitchFamily="50" charset="-128"/>
                <a:ea typeface="メイリオ" panose="020B0604030504040204" pitchFamily="50" charset="-128"/>
              </a:rPr>
              <a:t>〇〇〇〇〇〇〇〇〇〇〇〇</a:t>
            </a:r>
            <a:endParaRPr kumimoji="1"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1012316" y="6245926"/>
            <a:ext cx="5464575" cy="253916"/>
          </a:xfrm>
          <a:prstGeom prst="rect">
            <a:avLst/>
          </a:prstGeom>
          <a:noFill/>
        </p:spPr>
        <p:txBody>
          <a:bodyPr wrap="square" rtlCol="0">
            <a:spAutoFit/>
          </a:bodyPr>
          <a:lstStyle/>
          <a:p>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1169802" y="8496969"/>
            <a:ext cx="5423588" cy="253916"/>
          </a:xfrm>
          <a:prstGeom prst="rect">
            <a:avLst/>
          </a:prstGeom>
          <a:noFill/>
        </p:spPr>
        <p:txBody>
          <a:bodyPr wrap="square" rtlCol="0">
            <a:spAutoFit/>
          </a:bodyPr>
          <a:lstStyle/>
          <a:p>
            <a:r>
              <a:rPr kumimoji="1" lang="ja-JP" altLang="en-US" sz="1050" dirty="0">
                <a:solidFill>
                  <a:srgbClr val="FF0000"/>
                </a:solidFill>
                <a:latin typeface="メイリオ" panose="020B0604030504040204" pitchFamily="50" charset="-128"/>
                <a:ea typeface="メイリオ" panose="020B0604030504040204" pitchFamily="50" charset="-128"/>
              </a:rPr>
              <a:t>〇〇〇〇〇〇〇〇〇</a:t>
            </a:r>
            <a:endParaRPr kumimoji="1" lang="en-US" altLang="ja-JP" sz="105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9419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317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103184</TotalTime>
  <Words>157</Words>
  <Application>Microsoft Office PowerPoint</Application>
  <PresentationFormat>ユーザー設定</PresentationFormat>
  <Paragraphs>107</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Mangal</vt:lpstr>
      <vt:lpstr>Meiryo UI</vt:lpstr>
      <vt:lpstr>メイリオ</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深谷 将</dc:creator>
  <cp:lastModifiedBy>kiko2001@outlook.jp</cp:lastModifiedBy>
  <cp:revision>938</cp:revision>
  <cp:lastPrinted>2023-06-15T06:55:33Z</cp:lastPrinted>
  <dcterms:created xsi:type="dcterms:W3CDTF">2018-05-03T05:29:16Z</dcterms:created>
  <dcterms:modified xsi:type="dcterms:W3CDTF">2023-07-06T22:04:54Z</dcterms:modified>
</cp:coreProperties>
</file>