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74" r:id="rId2"/>
    <p:sldId id="256" r:id="rId3"/>
    <p:sldId id="257" r:id="rId4"/>
    <p:sldId id="258" r:id="rId5"/>
    <p:sldId id="259" r:id="rId6"/>
    <p:sldId id="267" r:id="rId7"/>
    <p:sldId id="268" r:id="rId8"/>
    <p:sldId id="260" r:id="rId9"/>
    <p:sldId id="261" r:id="rId10"/>
    <p:sldId id="262" r:id="rId11"/>
    <p:sldId id="263" r:id="rId12"/>
    <p:sldId id="270" r:id="rId13"/>
    <p:sldId id="271" r:id="rId14"/>
    <p:sldId id="273" r:id="rId15"/>
    <p:sldId id="264" r:id="rId16"/>
    <p:sldId id="265" r:id="rId17"/>
    <p:sldId id="269" r:id="rId18"/>
    <p:sldId id="272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C2897-DBF4-4403-9686-101F9A455685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DD22A-09B5-40A3-A3D9-2986A1798A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63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379B-14EF-4886-831A-616F0ABF150E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E640-9526-4DBD-A8CC-1C991C451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15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379B-14EF-4886-831A-616F0ABF150E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E640-9526-4DBD-A8CC-1C991C451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26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379B-14EF-4886-831A-616F0ABF150E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E640-9526-4DBD-A8CC-1C991C451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4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379B-14EF-4886-831A-616F0ABF150E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E640-9526-4DBD-A8CC-1C991C451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14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379B-14EF-4886-831A-616F0ABF150E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E640-9526-4DBD-A8CC-1C991C451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86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379B-14EF-4886-831A-616F0ABF150E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E640-9526-4DBD-A8CC-1C991C451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2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379B-14EF-4886-831A-616F0ABF150E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E640-9526-4DBD-A8CC-1C991C451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90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379B-14EF-4886-831A-616F0ABF150E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E640-9526-4DBD-A8CC-1C991C451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55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379B-14EF-4886-831A-616F0ABF150E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E640-9526-4DBD-A8CC-1C991C451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78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379B-14EF-4886-831A-616F0ABF150E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E640-9526-4DBD-A8CC-1C991C451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55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379B-14EF-4886-831A-616F0ABF150E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E640-9526-4DBD-A8CC-1C991C451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97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0379B-14EF-4886-831A-616F0ABF150E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FE640-9526-4DBD-A8CC-1C991C451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67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83" y="0"/>
            <a:ext cx="9155783" cy="68580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088232" y="2930716"/>
            <a:ext cx="69557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遺伝子環境ゲーム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133399" y="1219425"/>
            <a:ext cx="4288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誰が生き残る！？</a:t>
            </a:r>
            <a:endParaRPr lang="ja-JP" alt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919147" y="4688174"/>
            <a:ext cx="53142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どんな形質が必要！？</a:t>
            </a:r>
            <a:endParaRPr lang="ja-JP" alt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11249" y="4298176"/>
            <a:ext cx="1507898" cy="148788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6284" y="998630"/>
            <a:ext cx="2313682" cy="17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8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613271" y="402143"/>
            <a:ext cx="3856146" cy="839964"/>
          </a:xfrm>
          <a:prstGeom prst="roundRect">
            <a:avLst>
              <a:gd name="adj" fmla="val 2981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5512673" y="1717763"/>
            <a:ext cx="5738800" cy="329184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820131" y="486227"/>
            <a:ext cx="3570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遺伝子カード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-1471941" y="1717763"/>
            <a:ext cx="5738800" cy="329184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89610" y="5185954"/>
            <a:ext cx="5525589" cy="146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779711" y="5458779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肉食</a:t>
            </a:r>
          </a:p>
        </p:txBody>
      </p:sp>
      <p:sp>
        <p:nvSpPr>
          <p:cNvPr id="2" name="AutoShape 2" descr="https://1.bp.blogspot.com/-v7vcAidN4Fk/VGLMZtbq2II/AAAAAAAApAA/ge9cE_iHejA/s800/himan05_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0235" y="1863123"/>
            <a:ext cx="3050005" cy="30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613271" y="402143"/>
            <a:ext cx="3856146" cy="839964"/>
          </a:xfrm>
          <a:prstGeom prst="roundRect">
            <a:avLst>
              <a:gd name="adj" fmla="val 2981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5512673" y="1717763"/>
            <a:ext cx="5738800" cy="329184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820131" y="486227"/>
            <a:ext cx="3570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遺伝子カード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-1471941" y="1717763"/>
            <a:ext cx="5738800" cy="329184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89610" y="5185954"/>
            <a:ext cx="5525589" cy="146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779711" y="5458779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草食</a:t>
            </a:r>
          </a:p>
        </p:txBody>
      </p:sp>
      <p:sp>
        <p:nvSpPr>
          <p:cNvPr id="2" name="AutoShape 2" descr="https://1.bp.blogspot.com/-v7vcAidN4Fk/VGLMZtbq2II/AAAAAAAApAA/ge9cE_iHejA/s800/himan05_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680" t="17551"/>
          <a:stretch/>
        </p:blipFill>
        <p:spPr>
          <a:xfrm>
            <a:off x="3784766" y="1420347"/>
            <a:ext cx="2603352" cy="38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6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31" y="1298392"/>
            <a:ext cx="3503921" cy="3773453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2613271" y="402143"/>
            <a:ext cx="3856146" cy="839964"/>
          </a:xfrm>
          <a:prstGeom prst="roundRect">
            <a:avLst>
              <a:gd name="adj" fmla="val 2981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5512673" y="1717763"/>
            <a:ext cx="5738800" cy="329184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820131" y="486227"/>
            <a:ext cx="3570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遺伝子カード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-1471941" y="1717763"/>
            <a:ext cx="5738800" cy="329184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89610" y="5185954"/>
            <a:ext cx="5525589" cy="146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433463" y="5458779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肺呼吸</a:t>
            </a:r>
          </a:p>
        </p:txBody>
      </p:sp>
      <p:sp>
        <p:nvSpPr>
          <p:cNvPr id="2" name="AutoShape 2" descr="https://1.bp.blogspot.com/-v7vcAidN4Fk/VGLMZtbq2II/AAAAAAAApAA/ge9cE_iHejA/s800/himan05_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32" y="3185118"/>
            <a:ext cx="1111362" cy="9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70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613271" y="402143"/>
            <a:ext cx="3856146" cy="839964"/>
          </a:xfrm>
          <a:prstGeom prst="roundRect">
            <a:avLst>
              <a:gd name="adj" fmla="val 2981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5512673" y="1717763"/>
            <a:ext cx="5738800" cy="329184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820131" y="486227"/>
            <a:ext cx="3570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遺伝子カード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-1471941" y="1717763"/>
            <a:ext cx="5738800" cy="329184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89610" y="5185954"/>
            <a:ext cx="5525589" cy="146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87217" y="5458779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エラ呼吸</a:t>
            </a:r>
          </a:p>
        </p:txBody>
      </p:sp>
      <p:sp>
        <p:nvSpPr>
          <p:cNvPr id="2" name="AutoShape 2" descr="https://1.bp.blogspot.com/-v7vcAidN4Fk/VGLMZtbq2II/AAAAAAAApAA/ge9cE_iHejA/s800/himan05_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6854" y="1528493"/>
            <a:ext cx="4536767" cy="339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1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691618" y="415704"/>
            <a:ext cx="5827236" cy="839964"/>
          </a:xfrm>
          <a:prstGeom prst="roundRect">
            <a:avLst>
              <a:gd name="adj" fmla="val 29811"/>
            </a:avLst>
          </a:prstGeom>
          <a:solidFill>
            <a:srgbClr val="FFFF99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5512673" y="1717763"/>
            <a:ext cx="5738800" cy="329184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691618" y="486227"/>
            <a:ext cx="58272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遺伝子組み換えカード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-1637213" y="1717763"/>
            <a:ext cx="5738800" cy="329184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89610" y="5185954"/>
            <a:ext cx="5525589" cy="146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053041" y="5458779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遺伝子</a:t>
            </a:r>
          </a:p>
        </p:txBody>
      </p:sp>
      <p:sp>
        <p:nvSpPr>
          <p:cNvPr id="2" name="AutoShape 2" descr="https://1.bp.blogspot.com/-v7vcAidN4Fk/VGLMZtbq2II/AAAAAAAApAA/ge9cE_iHejA/s800/himan05_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240859" y="1623169"/>
            <a:ext cx="4728754" cy="3331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73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326" y="-13945"/>
            <a:ext cx="9707986" cy="6871945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2613271" y="402143"/>
            <a:ext cx="3856146" cy="839964"/>
          </a:xfrm>
          <a:prstGeom prst="roundRect">
            <a:avLst>
              <a:gd name="adj" fmla="val 2981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02260" y="486227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環境カード</a:t>
            </a:r>
          </a:p>
        </p:txBody>
      </p:sp>
      <p:sp>
        <p:nvSpPr>
          <p:cNvPr id="11" name="雲 10"/>
          <p:cNvSpPr/>
          <p:nvPr/>
        </p:nvSpPr>
        <p:spPr>
          <a:xfrm>
            <a:off x="155575" y="4913128"/>
            <a:ext cx="8805545" cy="174180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96664" y="5305968"/>
            <a:ext cx="6417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地球温暖化が進んだ</a:t>
            </a:r>
          </a:p>
        </p:txBody>
      </p:sp>
      <p:sp>
        <p:nvSpPr>
          <p:cNvPr id="2" name="AutoShape 2" descr="https://1.bp.blogspot.com/-v7vcAidN4Fk/VGLMZtbq2II/AAAAAAAApAA/ge9cE_iHejA/s800/himan05_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2749"/>
            <a:ext cx="3899368" cy="287090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964" y="1339752"/>
            <a:ext cx="5128156" cy="37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7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326" y="-13945"/>
            <a:ext cx="9707986" cy="6871945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2613271" y="402143"/>
            <a:ext cx="3856146" cy="839964"/>
          </a:xfrm>
          <a:prstGeom prst="roundRect">
            <a:avLst>
              <a:gd name="adj" fmla="val 2981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02260" y="486227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環境カード</a:t>
            </a:r>
          </a:p>
        </p:txBody>
      </p:sp>
      <p:sp>
        <p:nvSpPr>
          <p:cNvPr id="11" name="雲 10"/>
          <p:cNvSpPr/>
          <p:nvPr/>
        </p:nvSpPr>
        <p:spPr>
          <a:xfrm>
            <a:off x="155575" y="4913128"/>
            <a:ext cx="8805545" cy="174180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39366" y="5060756"/>
            <a:ext cx="75200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隕石が衝突して厚い塵の雲が</a:t>
            </a:r>
            <a:endParaRPr lang="en-US" altLang="ja-JP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でき、地球が寒くなった</a:t>
            </a:r>
          </a:p>
        </p:txBody>
      </p:sp>
      <p:sp>
        <p:nvSpPr>
          <p:cNvPr id="2" name="AutoShape 2" descr="https://1.bp.blogspot.com/-v7vcAidN4Fk/VGLMZtbq2II/AAAAAAAApAA/ge9cE_iHejA/s800/himan05_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94" y="1200274"/>
            <a:ext cx="3453653" cy="379522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147" y="1510859"/>
            <a:ext cx="4319226" cy="34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2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326" y="-13945"/>
            <a:ext cx="9707986" cy="6871945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2613271" y="402143"/>
            <a:ext cx="3856146" cy="839964"/>
          </a:xfrm>
          <a:prstGeom prst="roundRect">
            <a:avLst>
              <a:gd name="adj" fmla="val 2981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02260" y="486227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環境カード</a:t>
            </a:r>
          </a:p>
        </p:txBody>
      </p:sp>
      <p:sp>
        <p:nvSpPr>
          <p:cNvPr id="11" name="雲 10"/>
          <p:cNvSpPr/>
          <p:nvPr/>
        </p:nvSpPr>
        <p:spPr>
          <a:xfrm>
            <a:off x="155575" y="4913128"/>
            <a:ext cx="8805545" cy="174180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39376" y="5060756"/>
            <a:ext cx="75200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砂漠化や森林火災などにより</a:t>
            </a:r>
            <a:endParaRPr lang="en-US" altLang="ja-JP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地上の植物が減少した</a:t>
            </a:r>
          </a:p>
        </p:txBody>
      </p:sp>
      <p:sp>
        <p:nvSpPr>
          <p:cNvPr id="2" name="AutoShape 2" descr="https://1.bp.blogspot.com/-v7vcAidN4Fk/VGLMZtbq2II/AAAAAAAApAA/ge9cE_iHejA/s800/himan05_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692" y="1337918"/>
            <a:ext cx="5161085" cy="34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91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326" y="-13945"/>
            <a:ext cx="9707986" cy="6871945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2613271" y="402143"/>
            <a:ext cx="3856146" cy="839964"/>
          </a:xfrm>
          <a:prstGeom prst="roundRect">
            <a:avLst>
              <a:gd name="adj" fmla="val 2981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02260" y="486227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環境カード</a:t>
            </a:r>
          </a:p>
        </p:txBody>
      </p:sp>
      <p:sp>
        <p:nvSpPr>
          <p:cNvPr id="11" name="雲 10"/>
          <p:cNvSpPr/>
          <p:nvPr/>
        </p:nvSpPr>
        <p:spPr>
          <a:xfrm>
            <a:off x="155575" y="4913128"/>
            <a:ext cx="8805545" cy="174180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AutoShape 2" descr="https://1.bp.blogspot.com/-v7vcAidN4Fk/VGLMZtbq2II/AAAAAAAApAA/ge9cE_iHejA/s800/himan05_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001" y="1386186"/>
            <a:ext cx="4389936" cy="333499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067893" y="5060756"/>
            <a:ext cx="52629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海洋汚染により</a:t>
            </a:r>
            <a:endParaRPr lang="en-US" altLang="ja-JP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海の生物が減少した</a:t>
            </a:r>
          </a:p>
        </p:txBody>
      </p:sp>
    </p:spTree>
    <p:extLst>
      <p:ext uri="{BB962C8B-B14F-4D97-AF65-F5344CB8AC3E}">
        <p14:creationId xmlns:p14="http://schemas.microsoft.com/office/powerpoint/2010/main" val="59522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326" y="-13945"/>
            <a:ext cx="9707986" cy="6871945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2613271" y="402143"/>
            <a:ext cx="3856146" cy="839964"/>
          </a:xfrm>
          <a:prstGeom prst="roundRect">
            <a:avLst>
              <a:gd name="adj" fmla="val 2981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02260" y="486227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環境カード</a:t>
            </a:r>
          </a:p>
        </p:txBody>
      </p:sp>
      <p:sp>
        <p:nvSpPr>
          <p:cNvPr id="11" name="雲 10"/>
          <p:cNvSpPr/>
          <p:nvPr/>
        </p:nvSpPr>
        <p:spPr>
          <a:xfrm>
            <a:off x="260315" y="4953211"/>
            <a:ext cx="8805545" cy="174180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AutoShape 2" descr="https://1.bp.blogspot.com/-v7vcAidN4Fk/VGLMZtbq2II/AAAAAAAApAA/ge9cE_iHejA/s800/himan05_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44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613271" y="402143"/>
            <a:ext cx="3856146" cy="839964"/>
          </a:xfrm>
          <a:prstGeom prst="roundRect">
            <a:avLst>
              <a:gd name="adj" fmla="val 2981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5512673" y="1717763"/>
            <a:ext cx="5738800" cy="329184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820131" y="486227"/>
            <a:ext cx="3570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遺伝子カード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-1471941" y="1717763"/>
            <a:ext cx="5738800" cy="329184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34" y="1798501"/>
            <a:ext cx="4538819" cy="302037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89610" y="5185954"/>
            <a:ext cx="5525589" cy="146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87214" y="5458779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白い体毛</a:t>
            </a:r>
          </a:p>
        </p:txBody>
      </p:sp>
    </p:spTree>
    <p:extLst>
      <p:ext uri="{BB962C8B-B14F-4D97-AF65-F5344CB8AC3E}">
        <p14:creationId xmlns:p14="http://schemas.microsoft.com/office/powerpoint/2010/main" val="1290066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2CA3F4-CC24-4901-8A64-3B899B26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F5741BB6-923E-42F1-A6AC-F4F6E1E1A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246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613271" y="402143"/>
            <a:ext cx="3856146" cy="839964"/>
          </a:xfrm>
          <a:prstGeom prst="roundRect">
            <a:avLst>
              <a:gd name="adj" fmla="val 2981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5512673" y="1717763"/>
            <a:ext cx="5738800" cy="329184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820131" y="486227"/>
            <a:ext cx="3570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遺伝子カード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-1471941" y="1717763"/>
            <a:ext cx="5738800" cy="329184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89610" y="5185954"/>
            <a:ext cx="5525589" cy="146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87215" y="5458779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黒い体毛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t="7882" b="20860"/>
          <a:stretch/>
        </p:blipFill>
        <p:spPr>
          <a:xfrm>
            <a:off x="2332093" y="1579937"/>
            <a:ext cx="4546283" cy="32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4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613271" y="402143"/>
            <a:ext cx="3856146" cy="839964"/>
          </a:xfrm>
          <a:prstGeom prst="roundRect">
            <a:avLst>
              <a:gd name="adj" fmla="val 2981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5512673" y="1717763"/>
            <a:ext cx="5738800" cy="329184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820131" y="486227"/>
            <a:ext cx="3570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遺伝子カード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-1471941" y="1717763"/>
            <a:ext cx="5738800" cy="329184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89610" y="5185954"/>
            <a:ext cx="5525589" cy="146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779711" y="5458779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細身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315" y="1599971"/>
            <a:ext cx="2223840" cy="338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8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613271" y="402143"/>
            <a:ext cx="3856146" cy="839964"/>
          </a:xfrm>
          <a:prstGeom prst="roundRect">
            <a:avLst>
              <a:gd name="adj" fmla="val 2981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5512673" y="1717763"/>
            <a:ext cx="5738800" cy="329184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820131" y="486227"/>
            <a:ext cx="3570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遺伝子カード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-1471941" y="1717763"/>
            <a:ext cx="5738800" cy="329184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89610" y="5185954"/>
            <a:ext cx="5525589" cy="146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87214" y="5458779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ふくよか</a:t>
            </a:r>
          </a:p>
        </p:txBody>
      </p:sp>
      <p:sp>
        <p:nvSpPr>
          <p:cNvPr id="2" name="AutoShape 2" descr="https://1.bp.blogspot.com/-v7vcAidN4Fk/VGLMZtbq2II/AAAAAAAApAA/ge9cE_iHejA/s800/himan05_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42295" r="18154"/>
          <a:stretch/>
        </p:blipFill>
        <p:spPr>
          <a:xfrm>
            <a:off x="3600187" y="1429927"/>
            <a:ext cx="2010102" cy="35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4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613271" y="402143"/>
            <a:ext cx="3856146" cy="839964"/>
          </a:xfrm>
          <a:prstGeom prst="roundRect">
            <a:avLst>
              <a:gd name="adj" fmla="val 2981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5512673" y="1717763"/>
            <a:ext cx="5738800" cy="329184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820131" y="486227"/>
            <a:ext cx="3570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遺伝子カード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-1471941" y="1717763"/>
            <a:ext cx="5738800" cy="329184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89610" y="5185954"/>
            <a:ext cx="5525589" cy="146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87215" y="5458779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体毛濃い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46" y="1170161"/>
            <a:ext cx="4074178" cy="40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8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613271" y="402143"/>
            <a:ext cx="3856146" cy="839964"/>
          </a:xfrm>
          <a:prstGeom prst="roundRect">
            <a:avLst>
              <a:gd name="adj" fmla="val 2981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5512673" y="1717763"/>
            <a:ext cx="5738800" cy="329184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820131" y="486227"/>
            <a:ext cx="3570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遺伝子カード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-1471941" y="1717763"/>
            <a:ext cx="5738800" cy="329184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89610" y="5185954"/>
            <a:ext cx="5525589" cy="146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87216" y="5458779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体毛薄い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6859" y="2101383"/>
            <a:ext cx="5056758" cy="26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613271" y="402143"/>
            <a:ext cx="3856146" cy="839964"/>
          </a:xfrm>
          <a:prstGeom prst="roundRect">
            <a:avLst>
              <a:gd name="adj" fmla="val 2981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5512673" y="1717763"/>
            <a:ext cx="5738800" cy="329184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820131" y="486227"/>
            <a:ext cx="3570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遺伝子カード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-1471941" y="1717763"/>
            <a:ext cx="5738800" cy="329184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89610" y="5185954"/>
            <a:ext cx="5525589" cy="146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27906" y="5458779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目が良い</a:t>
            </a:r>
          </a:p>
        </p:txBody>
      </p:sp>
      <p:sp>
        <p:nvSpPr>
          <p:cNvPr id="2" name="AutoShape 2" descr="https://1.bp.blogspot.com/-v7vcAidN4Fk/VGLMZtbq2II/AAAAAAAApAA/ge9cE_iHejA/s800/himan05_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1756" y="1769540"/>
            <a:ext cx="2906963" cy="2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613271" y="402143"/>
            <a:ext cx="3856146" cy="839964"/>
          </a:xfrm>
          <a:prstGeom prst="roundRect">
            <a:avLst>
              <a:gd name="adj" fmla="val 2981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5512673" y="1717763"/>
            <a:ext cx="5738800" cy="329184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820131" y="486227"/>
            <a:ext cx="3570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遺伝子カード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5296" t="15447" r="12418" b="10803"/>
          <a:stretch/>
        </p:blipFill>
        <p:spPr>
          <a:xfrm rot="8161498">
            <a:off x="-1471941" y="1717763"/>
            <a:ext cx="5738800" cy="329184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89610" y="5185954"/>
            <a:ext cx="5525589" cy="146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64016" y="5458779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耳が良い</a:t>
            </a:r>
          </a:p>
        </p:txBody>
      </p:sp>
      <p:sp>
        <p:nvSpPr>
          <p:cNvPr id="2" name="AutoShape 2" descr="https://1.bp.blogspot.com/-v7vcAidN4Fk/VGLMZtbq2II/AAAAAAAApAA/ge9cE_iHejA/s800/himan05_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45" y="1610984"/>
            <a:ext cx="2920998" cy="35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9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</TotalTime>
  <Words>116</Words>
  <Application>Microsoft Office PowerPoint</Application>
  <PresentationFormat>画面に合わせる (4:3)</PresentationFormat>
  <Paragraphs>41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品川区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日野学園 前原　拓弥</dc:creator>
  <cp:lastModifiedBy>日野学園 前原　拓弥</cp:lastModifiedBy>
  <cp:revision>32</cp:revision>
  <dcterms:created xsi:type="dcterms:W3CDTF">2023-05-09T07:28:51Z</dcterms:created>
  <dcterms:modified xsi:type="dcterms:W3CDTF">2023-11-09T11:16:37Z</dcterms:modified>
</cp:coreProperties>
</file>